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0" r:id="rId2"/>
    <p:sldId id="290" r:id="rId3"/>
    <p:sldId id="289" r:id="rId4"/>
    <p:sldId id="291" r:id="rId5"/>
    <p:sldId id="292" r:id="rId6"/>
    <p:sldId id="288" r:id="rId7"/>
    <p:sldId id="297" r:id="rId8"/>
    <p:sldId id="295" r:id="rId9"/>
    <p:sldId id="294" r:id="rId10"/>
    <p:sldId id="296" r:id="rId11"/>
    <p:sldId id="298" r:id="rId12"/>
    <p:sldId id="286" r:id="rId13"/>
    <p:sldId id="287" r:id="rId14"/>
    <p:sldId id="293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B4EF"/>
    <a:srgbClr val="007DC4"/>
    <a:srgbClr val="EC1C25"/>
    <a:srgbClr val="E9018E"/>
    <a:srgbClr val="A7218F"/>
    <a:srgbClr val="522C9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21" autoAdjust="0"/>
    <p:restoredTop sz="85529" autoAdjust="0"/>
  </p:normalViewPr>
  <p:slideViewPr>
    <p:cSldViewPr snapToObjects="1" showGuides="1">
      <p:cViewPr varScale="1">
        <p:scale>
          <a:sx n="65" d="100"/>
          <a:sy n="65" d="100"/>
        </p:scale>
        <p:origin x="558" y="3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376"/>
    </p:cViewPr>
  </p:sorterViewPr>
  <p:notesViewPr>
    <p:cSldViewPr snapToObjects="1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A2713-027C-42B2-9F91-7B13A324C506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B9769-9D09-40F4-B93E-5F1D70516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08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EF65D5B3-C7DE-DD42-935C-F05B2B4D12AA}" type="datetimeFigureOut">
              <a:rPr lang="en-US" smtClean="0"/>
              <a:pPr/>
              <a:t>8/12/2019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egoe UI" panose="020B0502040204020203" pitchFamily="34" charset="0"/>
              </a:defRPr>
            </a:lvl1pPr>
          </a:lstStyle>
          <a:p>
            <a:fld id="{D3202917-901C-E148-A7BF-7CFF232DBE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65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6588592"/>
            <a:ext cx="12209354" cy="279397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7664" cy="10192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96" y="1417320"/>
            <a:ext cx="11027664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33400" y="6621091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215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7664" cy="10192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96" y="1417320"/>
            <a:ext cx="11027664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Content-Image_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5440680" cy="1019271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96" y="1417320"/>
            <a:ext cx="5284304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5817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5436704" cy="4759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7320"/>
            <a:ext cx="5436704" cy="4759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5808" cy="10192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096" y="1412081"/>
            <a:ext cx="5414479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096" y="2371467"/>
            <a:ext cx="5414479" cy="3968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24255"/>
            <a:ext cx="5436704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1467"/>
            <a:ext cx="5436704" cy="3968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7" y="1417320"/>
            <a:ext cx="338328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1044" y="1417320"/>
            <a:ext cx="338328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8236471" y="1417320"/>
            <a:ext cx="3383280" cy="5028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Placeholder 1"/>
          <p:cNvSpPr txBox="1">
            <a:spLocks/>
          </p:cNvSpPr>
          <p:nvPr userDrawn="1"/>
        </p:nvSpPr>
        <p:spPr>
          <a:xfrm>
            <a:off x="583096" y="123729"/>
            <a:ext cx="11025808" cy="10192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i="0" dirty="0">
                <a:latin typeface="Segoe UI" panose="020B0502040204020203" pitchFamily="34" charset="0"/>
              </a:rPr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Gray Horz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5436704" cy="4922520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7320"/>
            <a:ext cx="5436704" cy="4922520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Horz Gra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11025808" cy="2392464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096" y="3947374"/>
            <a:ext cx="11025808" cy="2392465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7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lorful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6" t="3841" b="33501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2863" y="1746504"/>
            <a:ext cx="6386746" cy="758300"/>
          </a:xfrm>
        </p:spPr>
        <p:txBody>
          <a:bodyPr anchor="b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863" y="2660904"/>
            <a:ext cx="6386745" cy="8280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32863" y="5290431"/>
            <a:ext cx="3915853" cy="67668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b="1" dirty="0" smtClean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Presenter Name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32863" y="6066010"/>
            <a:ext cx="3915853" cy="67668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1298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Conten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6588592"/>
            <a:ext cx="12209354" cy="279397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5440680" cy="1019271"/>
          </a:xfrm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96" y="1417320"/>
            <a:ext cx="5284304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5817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0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urpl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-2" y="1475717"/>
            <a:ext cx="12192002" cy="3756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221992" y="1856232"/>
            <a:ext cx="9354312" cy="117957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Topic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221992" y="3282696"/>
            <a:ext cx="9354312" cy="704088"/>
          </a:xfrm>
        </p:spPr>
        <p:txBody>
          <a:bodyPr lIns="0" tIns="0" rIns="0" bIns="0"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Details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8295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genta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9127"/>
            <a:ext cx="12171680" cy="3743960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221992" y="1856232"/>
            <a:ext cx="9354312" cy="117957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Topic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221992" y="3282696"/>
            <a:ext cx="9354312" cy="704088"/>
          </a:xfrm>
        </p:spPr>
        <p:txBody>
          <a:bodyPr lIns="0" tIns="0" rIns="0" bIns="0"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Details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966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yan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-2" y="1482873"/>
            <a:ext cx="12192002" cy="3741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sp>
        <p:nvSpPr>
          <p:cNvPr id="9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221992" y="1856232"/>
            <a:ext cx="9354312" cy="117957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Topic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221992" y="3282696"/>
            <a:ext cx="9354312" cy="704088"/>
          </a:xfrm>
        </p:spPr>
        <p:txBody>
          <a:bodyPr lIns="0" tIns="0" rIns="0" bIns="0"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Details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5789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0" y="1481939"/>
            <a:ext cx="12191999" cy="3742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sp>
        <p:nvSpPr>
          <p:cNvPr id="9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221992" y="1856232"/>
            <a:ext cx="9354312" cy="1179576"/>
          </a:xfrm>
        </p:spPr>
        <p:txBody>
          <a:bodyPr wrap="square"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Topic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2221992" y="3282696"/>
            <a:ext cx="9354312" cy="704088"/>
          </a:xfrm>
        </p:spPr>
        <p:txBody>
          <a:bodyPr lIns="0" tIns="0" rIns="0" bIns="0"/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Details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675120" y="5120640"/>
            <a:ext cx="4910328" cy="676656"/>
          </a:xfrm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675120" y="5888736"/>
            <a:ext cx="4910328" cy="249299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70135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urple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08" y="1180214"/>
            <a:ext cx="7077701" cy="5688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9768" y="1746504"/>
            <a:ext cx="6793992" cy="758952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32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Presentation Topic</a:t>
            </a: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29768" y="2660904"/>
            <a:ext cx="6793992" cy="832104"/>
          </a:xfr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Additional Details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5001768"/>
            <a:ext cx="3730752" cy="676656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29768" y="5724144"/>
            <a:ext cx="3730752" cy="676656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63095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genta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08" y="1197684"/>
            <a:ext cx="7043392" cy="5658081"/>
          </a:xfrm>
          <a:prstGeom prst="rect">
            <a:avLst/>
          </a:prstGeom>
        </p:spPr>
      </p:pic>
      <p:sp>
        <p:nvSpPr>
          <p:cNvPr id="9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9768" y="1746504"/>
            <a:ext cx="6793992" cy="758952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32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Presentation Topic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29768" y="2660904"/>
            <a:ext cx="6793992" cy="832104"/>
          </a:xfr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Additional Details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5001768"/>
            <a:ext cx="3730752" cy="676656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29768" y="5724144"/>
            <a:ext cx="3730752" cy="676656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yan Ribb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47" y="1206098"/>
            <a:ext cx="7033478" cy="5650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9768" y="1746504"/>
            <a:ext cx="6793992" cy="758952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  <a:defRPr lang="en-US" sz="32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Presentation Topic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29768" y="2660904"/>
            <a:ext cx="6793992" cy="832104"/>
          </a:xfr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Additional Details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429768" y="5001768"/>
            <a:ext cx="3730752" cy="676656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lang="en-US" sz="2000" b="1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29768" y="5724144"/>
            <a:ext cx="3730752" cy="676656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lang="en-US" sz="1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Speaker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Purple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468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18536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5050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custGeom>
            <a:avLst/>
            <a:gdLst>
              <a:gd name="connsiteX0" fmla="*/ 1212710 w 8256104"/>
              <a:gd name="connsiteY0" fmla="*/ 5891018 h 6857999"/>
              <a:gd name="connsiteX1" fmla="*/ 1212710 w 8256104"/>
              <a:gd name="connsiteY1" fmla="*/ 6857999 h 6857999"/>
              <a:gd name="connsiteX2" fmla="*/ 594104 w 8256104"/>
              <a:gd name="connsiteY2" fmla="*/ 6857999 h 6857999"/>
              <a:gd name="connsiteX3" fmla="*/ 0 w 8256104"/>
              <a:gd name="connsiteY3" fmla="*/ 0 h 6857999"/>
              <a:gd name="connsiteX4" fmla="*/ 8256104 w 8256104"/>
              <a:gd name="connsiteY4" fmla="*/ 0 h 6857999"/>
              <a:gd name="connsiteX5" fmla="*/ 8256104 w 8256104"/>
              <a:gd name="connsiteY5" fmla="*/ 6857999 h 6857999"/>
              <a:gd name="connsiteX6" fmla="*/ 1524360 w 8256104"/>
              <a:gd name="connsiteY6" fmla="*/ 6857999 h 6857999"/>
              <a:gd name="connsiteX7" fmla="*/ 1524360 w 8256104"/>
              <a:gd name="connsiteY7" fmla="*/ 5399060 h 6857999"/>
              <a:gd name="connsiteX8" fmla="*/ 1312345 w 8256104"/>
              <a:gd name="connsiteY8" fmla="*/ 5399060 h 6857999"/>
              <a:gd name="connsiteX9" fmla="*/ 1312299 w 8256104"/>
              <a:gd name="connsiteY9" fmla="*/ 5395084 h 6857999"/>
              <a:gd name="connsiteX10" fmla="*/ 1208565 w 8256104"/>
              <a:gd name="connsiteY10" fmla="*/ 5395084 h 6857999"/>
              <a:gd name="connsiteX11" fmla="*/ 593239 w 8256104"/>
              <a:gd name="connsiteY11" fmla="*/ 5583100 h 6857999"/>
              <a:gd name="connsiteX12" fmla="*/ 593239 w 8256104"/>
              <a:gd name="connsiteY12" fmla="*/ 892 h 6857999"/>
              <a:gd name="connsiteX13" fmla="*/ 0 w 8256104"/>
              <a:gd name="connsiteY13" fmla="*/ 892 h 6857999"/>
              <a:gd name="connsiteX0" fmla="*/ 1212710 w 8256104"/>
              <a:gd name="connsiteY0" fmla="*/ 5891018 h 6857999"/>
              <a:gd name="connsiteX1" fmla="*/ 1212710 w 8256104"/>
              <a:gd name="connsiteY1" fmla="*/ 6857999 h 6857999"/>
              <a:gd name="connsiteX2" fmla="*/ 594104 w 8256104"/>
              <a:gd name="connsiteY2" fmla="*/ 6857999 h 6857999"/>
              <a:gd name="connsiteX3" fmla="*/ 1212710 w 8256104"/>
              <a:gd name="connsiteY3" fmla="*/ 5891018 h 6857999"/>
              <a:gd name="connsiteX4" fmla="*/ 0 w 8256104"/>
              <a:gd name="connsiteY4" fmla="*/ 892 h 6857999"/>
              <a:gd name="connsiteX5" fmla="*/ 8256104 w 8256104"/>
              <a:gd name="connsiteY5" fmla="*/ 0 h 6857999"/>
              <a:gd name="connsiteX6" fmla="*/ 8256104 w 8256104"/>
              <a:gd name="connsiteY6" fmla="*/ 6857999 h 6857999"/>
              <a:gd name="connsiteX7" fmla="*/ 1524360 w 8256104"/>
              <a:gd name="connsiteY7" fmla="*/ 6857999 h 6857999"/>
              <a:gd name="connsiteX8" fmla="*/ 1524360 w 8256104"/>
              <a:gd name="connsiteY8" fmla="*/ 5399060 h 6857999"/>
              <a:gd name="connsiteX9" fmla="*/ 1312345 w 8256104"/>
              <a:gd name="connsiteY9" fmla="*/ 5399060 h 6857999"/>
              <a:gd name="connsiteX10" fmla="*/ 1312299 w 8256104"/>
              <a:gd name="connsiteY10" fmla="*/ 5395084 h 6857999"/>
              <a:gd name="connsiteX11" fmla="*/ 1208565 w 8256104"/>
              <a:gd name="connsiteY11" fmla="*/ 5395084 h 6857999"/>
              <a:gd name="connsiteX12" fmla="*/ 593239 w 8256104"/>
              <a:gd name="connsiteY12" fmla="*/ 5583100 h 6857999"/>
              <a:gd name="connsiteX13" fmla="*/ 593239 w 8256104"/>
              <a:gd name="connsiteY13" fmla="*/ 892 h 6857999"/>
              <a:gd name="connsiteX14" fmla="*/ 0 w 8256104"/>
              <a:gd name="connsiteY14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719106 w 7662865"/>
              <a:gd name="connsiteY9" fmla="*/ 5399060 h 6857999"/>
              <a:gd name="connsiteX10" fmla="*/ 719060 w 7662865"/>
              <a:gd name="connsiteY10" fmla="*/ 5395084 h 6857999"/>
              <a:gd name="connsiteX11" fmla="*/ 615326 w 7662865"/>
              <a:gd name="connsiteY11" fmla="*/ 5395084 h 6857999"/>
              <a:gd name="connsiteX12" fmla="*/ 0 w 7662865"/>
              <a:gd name="connsiteY12" fmla="*/ 5583100 h 6857999"/>
              <a:gd name="connsiteX13" fmla="*/ 0 w 7662865"/>
              <a:gd name="connsiteY13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719106 w 7662865"/>
              <a:gd name="connsiteY9" fmla="*/ 5399060 h 6857999"/>
              <a:gd name="connsiteX10" fmla="*/ 615326 w 7662865"/>
              <a:gd name="connsiteY10" fmla="*/ 5395084 h 6857999"/>
              <a:gd name="connsiteX11" fmla="*/ 0 w 7662865"/>
              <a:gd name="connsiteY11" fmla="*/ 5583100 h 6857999"/>
              <a:gd name="connsiteX12" fmla="*/ 0 w 7662865"/>
              <a:gd name="connsiteY12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615326 w 7662865"/>
              <a:gd name="connsiteY9" fmla="*/ 5395084 h 6857999"/>
              <a:gd name="connsiteX10" fmla="*/ 0 w 7662865"/>
              <a:gd name="connsiteY10" fmla="*/ 5583100 h 6857999"/>
              <a:gd name="connsiteX11" fmla="*/ 0 w 766286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7561 w 7669305"/>
              <a:gd name="connsiteY8" fmla="*/ 5399060 h 6857999"/>
              <a:gd name="connsiteX9" fmla="*/ 621766 w 7669305"/>
              <a:gd name="connsiteY9" fmla="*/ 5395084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7561 w 7669305"/>
              <a:gd name="connsiteY8" fmla="*/ 5399060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19472 w 7669305"/>
              <a:gd name="connsiteY0" fmla="*/ 5871699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19472 w 7669305"/>
              <a:gd name="connsiteY3" fmla="*/ 5871699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2 w 7669305"/>
              <a:gd name="connsiteY0" fmla="*/ 5871699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2 w 7669305"/>
              <a:gd name="connsiteY3" fmla="*/ 5871699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30257 w 7674879"/>
              <a:gd name="connsiteY7" fmla="*/ 6864438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25136 w 7674879"/>
              <a:gd name="connsiteY0" fmla="*/ 5855824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25136 w 7674879"/>
              <a:gd name="connsiteY3" fmla="*/ 5855824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30257 w 7674879"/>
              <a:gd name="connsiteY7" fmla="*/ 6864438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44186 w 7693929"/>
              <a:gd name="connsiteY0" fmla="*/ 5855824 h 6870789"/>
              <a:gd name="connsiteX1" fmla="*/ 644096 w 7693929"/>
              <a:gd name="connsiteY1" fmla="*/ 6857999 h 6870789"/>
              <a:gd name="connsiteX2" fmla="*/ 0 w 7693929"/>
              <a:gd name="connsiteY2" fmla="*/ 6870789 h 6870789"/>
              <a:gd name="connsiteX3" fmla="*/ 644186 w 7693929"/>
              <a:gd name="connsiteY3" fmla="*/ 5855824 h 6870789"/>
              <a:gd name="connsiteX4" fmla="*/ 31064 w 7693929"/>
              <a:gd name="connsiteY4" fmla="*/ 892 h 6870789"/>
              <a:gd name="connsiteX5" fmla="*/ 7693929 w 7693929"/>
              <a:gd name="connsiteY5" fmla="*/ 0 h 6870789"/>
              <a:gd name="connsiteX6" fmla="*/ 7693929 w 7693929"/>
              <a:gd name="connsiteY6" fmla="*/ 6857999 h 6870789"/>
              <a:gd name="connsiteX7" fmla="*/ 949307 w 7693929"/>
              <a:gd name="connsiteY7" fmla="*/ 6864438 h 6870789"/>
              <a:gd name="connsiteX8" fmla="*/ 949305 w 7693929"/>
              <a:gd name="connsiteY8" fmla="*/ 5379742 h 6870789"/>
              <a:gd name="connsiteX9" fmla="*/ 646390 w 7693929"/>
              <a:gd name="connsiteY9" fmla="*/ 5382205 h 6870789"/>
              <a:gd name="connsiteX10" fmla="*/ 24624 w 7693929"/>
              <a:gd name="connsiteY10" fmla="*/ 5563782 h 6870789"/>
              <a:gd name="connsiteX11" fmla="*/ 31064 w 7693929"/>
              <a:gd name="connsiteY11" fmla="*/ 892 h 6870789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42957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42957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3215 w 7687579"/>
              <a:gd name="connsiteY9" fmla="*/ 537268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3215 w 7687579"/>
              <a:gd name="connsiteY9" fmla="*/ 537268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903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73307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535245 w 7687579"/>
              <a:gd name="connsiteY0" fmla="*/ 586028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535245 w 7687579"/>
              <a:gd name="connsiteY3" fmla="*/ 586028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2296 w 7687579"/>
              <a:gd name="connsiteY0" fmla="*/ 5851363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42296 w 7687579"/>
              <a:gd name="connsiteY3" fmla="*/ 5851363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2296 w 7687579"/>
              <a:gd name="connsiteY0" fmla="*/ 5851363 h 6864438"/>
              <a:gd name="connsiteX1" fmla="*/ 544076 w 7687579"/>
              <a:gd name="connsiteY1" fmla="*/ 6853539 h 6864438"/>
              <a:gd name="connsiteX2" fmla="*/ 0 w 7687579"/>
              <a:gd name="connsiteY2" fmla="*/ 6858089 h 6864438"/>
              <a:gd name="connsiteX3" fmla="*/ 642296 w 7687579"/>
              <a:gd name="connsiteY3" fmla="*/ 5851363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2296 w 7687579"/>
              <a:gd name="connsiteY0" fmla="*/ 5851363 h 6864438"/>
              <a:gd name="connsiteX1" fmla="*/ 646667 w 7687579"/>
              <a:gd name="connsiteY1" fmla="*/ 6862460 h 6864438"/>
              <a:gd name="connsiteX2" fmla="*/ 0 w 7687579"/>
              <a:gd name="connsiteY2" fmla="*/ 6858089 h 6864438"/>
              <a:gd name="connsiteX3" fmla="*/ 642296 w 7687579"/>
              <a:gd name="connsiteY3" fmla="*/ 5851363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87579" h="6864438">
                <a:moveTo>
                  <a:pt x="642296" y="5851363"/>
                </a:moveTo>
                <a:cubicBezTo>
                  <a:pt x="644442" y="6180130"/>
                  <a:pt x="644521" y="6533693"/>
                  <a:pt x="646667" y="6862460"/>
                </a:cubicBezTo>
                <a:lnTo>
                  <a:pt x="0" y="6858089"/>
                </a:lnTo>
                <a:cubicBezTo>
                  <a:pt x="17312" y="6836269"/>
                  <a:pt x="431801" y="6182276"/>
                  <a:pt x="642296" y="5851363"/>
                </a:cubicBezTo>
                <a:close/>
                <a:moveTo>
                  <a:pt x="24714" y="892"/>
                </a:moveTo>
                <a:lnTo>
                  <a:pt x="7687579" y="0"/>
                </a:lnTo>
                <a:lnTo>
                  <a:pt x="7687579" y="6857999"/>
                </a:lnTo>
                <a:lnTo>
                  <a:pt x="933432" y="6864438"/>
                </a:lnTo>
                <a:cubicBezTo>
                  <a:pt x="931285" y="6371686"/>
                  <a:pt x="938752" y="5866144"/>
                  <a:pt x="936605" y="5373392"/>
                </a:cubicBezTo>
                <a:cubicBezTo>
                  <a:pt x="892783" y="5377388"/>
                  <a:pt x="737837" y="5375034"/>
                  <a:pt x="636865" y="5375855"/>
                </a:cubicBezTo>
                <a:lnTo>
                  <a:pt x="8749" y="5557432"/>
                </a:lnTo>
                <a:cubicBezTo>
                  <a:pt x="10896" y="3703135"/>
                  <a:pt x="22567" y="1855189"/>
                  <a:pt x="24714" y="892"/>
                </a:cubicBezTo>
                <a:close/>
              </a:path>
            </a:pathLst>
          </a:cu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Magenta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7" y="892"/>
            <a:ext cx="5444275" cy="6857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22960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4288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custGeom>
            <a:avLst/>
            <a:gdLst>
              <a:gd name="connsiteX0" fmla="*/ 1212710 w 8256104"/>
              <a:gd name="connsiteY0" fmla="*/ 5891018 h 6857999"/>
              <a:gd name="connsiteX1" fmla="*/ 1212710 w 8256104"/>
              <a:gd name="connsiteY1" fmla="*/ 6857999 h 6857999"/>
              <a:gd name="connsiteX2" fmla="*/ 594104 w 8256104"/>
              <a:gd name="connsiteY2" fmla="*/ 6857999 h 6857999"/>
              <a:gd name="connsiteX3" fmla="*/ 0 w 8256104"/>
              <a:gd name="connsiteY3" fmla="*/ 0 h 6857999"/>
              <a:gd name="connsiteX4" fmla="*/ 8256104 w 8256104"/>
              <a:gd name="connsiteY4" fmla="*/ 0 h 6857999"/>
              <a:gd name="connsiteX5" fmla="*/ 8256104 w 8256104"/>
              <a:gd name="connsiteY5" fmla="*/ 6857999 h 6857999"/>
              <a:gd name="connsiteX6" fmla="*/ 1524360 w 8256104"/>
              <a:gd name="connsiteY6" fmla="*/ 6857999 h 6857999"/>
              <a:gd name="connsiteX7" fmla="*/ 1524360 w 8256104"/>
              <a:gd name="connsiteY7" fmla="*/ 5399060 h 6857999"/>
              <a:gd name="connsiteX8" fmla="*/ 1312345 w 8256104"/>
              <a:gd name="connsiteY8" fmla="*/ 5399060 h 6857999"/>
              <a:gd name="connsiteX9" fmla="*/ 1312299 w 8256104"/>
              <a:gd name="connsiteY9" fmla="*/ 5395084 h 6857999"/>
              <a:gd name="connsiteX10" fmla="*/ 1208565 w 8256104"/>
              <a:gd name="connsiteY10" fmla="*/ 5395084 h 6857999"/>
              <a:gd name="connsiteX11" fmla="*/ 593239 w 8256104"/>
              <a:gd name="connsiteY11" fmla="*/ 5583100 h 6857999"/>
              <a:gd name="connsiteX12" fmla="*/ 593239 w 8256104"/>
              <a:gd name="connsiteY12" fmla="*/ 892 h 6857999"/>
              <a:gd name="connsiteX13" fmla="*/ 0 w 8256104"/>
              <a:gd name="connsiteY13" fmla="*/ 892 h 6857999"/>
              <a:gd name="connsiteX0" fmla="*/ 1212710 w 8256104"/>
              <a:gd name="connsiteY0" fmla="*/ 5891018 h 6857999"/>
              <a:gd name="connsiteX1" fmla="*/ 1212710 w 8256104"/>
              <a:gd name="connsiteY1" fmla="*/ 6857999 h 6857999"/>
              <a:gd name="connsiteX2" fmla="*/ 594104 w 8256104"/>
              <a:gd name="connsiteY2" fmla="*/ 6857999 h 6857999"/>
              <a:gd name="connsiteX3" fmla="*/ 1212710 w 8256104"/>
              <a:gd name="connsiteY3" fmla="*/ 5891018 h 6857999"/>
              <a:gd name="connsiteX4" fmla="*/ 0 w 8256104"/>
              <a:gd name="connsiteY4" fmla="*/ 892 h 6857999"/>
              <a:gd name="connsiteX5" fmla="*/ 8256104 w 8256104"/>
              <a:gd name="connsiteY5" fmla="*/ 0 h 6857999"/>
              <a:gd name="connsiteX6" fmla="*/ 8256104 w 8256104"/>
              <a:gd name="connsiteY6" fmla="*/ 6857999 h 6857999"/>
              <a:gd name="connsiteX7" fmla="*/ 1524360 w 8256104"/>
              <a:gd name="connsiteY7" fmla="*/ 6857999 h 6857999"/>
              <a:gd name="connsiteX8" fmla="*/ 1524360 w 8256104"/>
              <a:gd name="connsiteY8" fmla="*/ 5399060 h 6857999"/>
              <a:gd name="connsiteX9" fmla="*/ 1312345 w 8256104"/>
              <a:gd name="connsiteY9" fmla="*/ 5399060 h 6857999"/>
              <a:gd name="connsiteX10" fmla="*/ 1312299 w 8256104"/>
              <a:gd name="connsiteY10" fmla="*/ 5395084 h 6857999"/>
              <a:gd name="connsiteX11" fmla="*/ 1208565 w 8256104"/>
              <a:gd name="connsiteY11" fmla="*/ 5395084 h 6857999"/>
              <a:gd name="connsiteX12" fmla="*/ 593239 w 8256104"/>
              <a:gd name="connsiteY12" fmla="*/ 5583100 h 6857999"/>
              <a:gd name="connsiteX13" fmla="*/ 593239 w 8256104"/>
              <a:gd name="connsiteY13" fmla="*/ 892 h 6857999"/>
              <a:gd name="connsiteX14" fmla="*/ 0 w 8256104"/>
              <a:gd name="connsiteY14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719106 w 7662865"/>
              <a:gd name="connsiteY9" fmla="*/ 5399060 h 6857999"/>
              <a:gd name="connsiteX10" fmla="*/ 719060 w 7662865"/>
              <a:gd name="connsiteY10" fmla="*/ 5395084 h 6857999"/>
              <a:gd name="connsiteX11" fmla="*/ 615326 w 7662865"/>
              <a:gd name="connsiteY11" fmla="*/ 5395084 h 6857999"/>
              <a:gd name="connsiteX12" fmla="*/ 0 w 7662865"/>
              <a:gd name="connsiteY12" fmla="*/ 5583100 h 6857999"/>
              <a:gd name="connsiteX13" fmla="*/ 0 w 7662865"/>
              <a:gd name="connsiteY13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719106 w 7662865"/>
              <a:gd name="connsiteY9" fmla="*/ 5399060 h 6857999"/>
              <a:gd name="connsiteX10" fmla="*/ 615326 w 7662865"/>
              <a:gd name="connsiteY10" fmla="*/ 5395084 h 6857999"/>
              <a:gd name="connsiteX11" fmla="*/ 0 w 7662865"/>
              <a:gd name="connsiteY11" fmla="*/ 5583100 h 6857999"/>
              <a:gd name="connsiteX12" fmla="*/ 0 w 7662865"/>
              <a:gd name="connsiteY12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615326 w 7662865"/>
              <a:gd name="connsiteY9" fmla="*/ 5395084 h 6857999"/>
              <a:gd name="connsiteX10" fmla="*/ 0 w 7662865"/>
              <a:gd name="connsiteY10" fmla="*/ 5583100 h 6857999"/>
              <a:gd name="connsiteX11" fmla="*/ 0 w 766286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7561 w 7669305"/>
              <a:gd name="connsiteY8" fmla="*/ 5399060 h 6857999"/>
              <a:gd name="connsiteX9" fmla="*/ 621766 w 7669305"/>
              <a:gd name="connsiteY9" fmla="*/ 5395084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7561 w 7669305"/>
              <a:gd name="connsiteY8" fmla="*/ 5399060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19472 w 7669305"/>
              <a:gd name="connsiteY0" fmla="*/ 5871699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19472 w 7669305"/>
              <a:gd name="connsiteY3" fmla="*/ 5871699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2 w 7669305"/>
              <a:gd name="connsiteY0" fmla="*/ 5871699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2 w 7669305"/>
              <a:gd name="connsiteY3" fmla="*/ 5871699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30257 w 7674879"/>
              <a:gd name="connsiteY7" fmla="*/ 6864438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25136 w 7674879"/>
              <a:gd name="connsiteY0" fmla="*/ 5855824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25136 w 7674879"/>
              <a:gd name="connsiteY3" fmla="*/ 5855824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30257 w 7674879"/>
              <a:gd name="connsiteY7" fmla="*/ 6864438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44186 w 7693929"/>
              <a:gd name="connsiteY0" fmla="*/ 5855824 h 6870789"/>
              <a:gd name="connsiteX1" fmla="*/ 644096 w 7693929"/>
              <a:gd name="connsiteY1" fmla="*/ 6857999 h 6870789"/>
              <a:gd name="connsiteX2" fmla="*/ 0 w 7693929"/>
              <a:gd name="connsiteY2" fmla="*/ 6870789 h 6870789"/>
              <a:gd name="connsiteX3" fmla="*/ 644186 w 7693929"/>
              <a:gd name="connsiteY3" fmla="*/ 5855824 h 6870789"/>
              <a:gd name="connsiteX4" fmla="*/ 31064 w 7693929"/>
              <a:gd name="connsiteY4" fmla="*/ 892 h 6870789"/>
              <a:gd name="connsiteX5" fmla="*/ 7693929 w 7693929"/>
              <a:gd name="connsiteY5" fmla="*/ 0 h 6870789"/>
              <a:gd name="connsiteX6" fmla="*/ 7693929 w 7693929"/>
              <a:gd name="connsiteY6" fmla="*/ 6857999 h 6870789"/>
              <a:gd name="connsiteX7" fmla="*/ 949307 w 7693929"/>
              <a:gd name="connsiteY7" fmla="*/ 6864438 h 6870789"/>
              <a:gd name="connsiteX8" fmla="*/ 949305 w 7693929"/>
              <a:gd name="connsiteY8" fmla="*/ 5379742 h 6870789"/>
              <a:gd name="connsiteX9" fmla="*/ 646390 w 7693929"/>
              <a:gd name="connsiteY9" fmla="*/ 5382205 h 6870789"/>
              <a:gd name="connsiteX10" fmla="*/ 24624 w 7693929"/>
              <a:gd name="connsiteY10" fmla="*/ 5563782 h 6870789"/>
              <a:gd name="connsiteX11" fmla="*/ 31064 w 7693929"/>
              <a:gd name="connsiteY11" fmla="*/ 892 h 6870789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42957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42957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3215 w 7687579"/>
              <a:gd name="connsiteY9" fmla="*/ 537268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3215 w 7687579"/>
              <a:gd name="connsiteY9" fmla="*/ 537268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903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73307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61892 h 6864438"/>
              <a:gd name="connsiteX11" fmla="*/ 24714 w 7687579"/>
              <a:gd name="connsiteY11" fmla="*/ 892 h 6864438"/>
              <a:gd name="connsiteX0" fmla="*/ 735967 w 7687579"/>
              <a:gd name="connsiteY0" fmla="*/ 5851363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735967 w 7687579"/>
              <a:gd name="connsiteY3" fmla="*/ 5851363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61892 h 6864438"/>
              <a:gd name="connsiteX11" fmla="*/ 24714 w 7687579"/>
              <a:gd name="connsiteY11" fmla="*/ 892 h 6864438"/>
              <a:gd name="connsiteX0" fmla="*/ 646757 w 7687579"/>
              <a:gd name="connsiteY0" fmla="*/ 5837981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46757 w 7687579"/>
              <a:gd name="connsiteY3" fmla="*/ 5837981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61892 h 6864438"/>
              <a:gd name="connsiteX11" fmla="*/ 24714 w 7687579"/>
              <a:gd name="connsiteY11" fmla="*/ 892 h 6864438"/>
              <a:gd name="connsiteX0" fmla="*/ 646757 w 7687579"/>
              <a:gd name="connsiteY0" fmla="*/ 5837981 h 6864438"/>
              <a:gd name="connsiteX1" fmla="*/ 584220 w 7687579"/>
              <a:gd name="connsiteY1" fmla="*/ 6862460 h 6864438"/>
              <a:gd name="connsiteX2" fmla="*/ 0 w 7687579"/>
              <a:gd name="connsiteY2" fmla="*/ 6858089 h 6864438"/>
              <a:gd name="connsiteX3" fmla="*/ 646757 w 7687579"/>
              <a:gd name="connsiteY3" fmla="*/ 5837981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61892 h 6864438"/>
              <a:gd name="connsiteX11" fmla="*/ 24714 w 7687579"/>
              <a:gd name="connsiteY11" fmla="*/ 892 h 6864438"/>
              <a:gd name="connsiteX0" fmla="*/ 646757 w 7687579"/>
              <a:gd name="connsiteY0" fmla="*/ 5837981 h 6864438"/>
              <a:gd name="connsiteX1" fmla="*/ 642206 w 7687579"/>
              <a:gd name="connsiteY1" fmla="*/ 6862460 h 6864438"/>
              <a:gd name="connsiteX2" fmla="*/ 0 w 7687579"/>
              <a:gd name="connsiteY2" fmla="*/ 6858089 h 6864438"/>
              <a:gd name="connsiteX3" fmla="*/ 646757 w 7687579"/>
              <a:gd name="connsiteY3" fmla="*/ 5837981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61892 h 6864438"/>
              <a:gd name="connsiteX11" fmla="*/ 24714 w 7687579"/>
              <a:gd name="connsiteY11" fmla="*/ 892 h 686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87579" h="6864438">
                <a:moveTo>
                  <a:pt x="646757" y="5837981"/>
                </a:moveTo>
                <a:cubicBezTo>
                  <a:pt x="648903" y="6166748"/>
                  <a:pt x="640060" y="6533693"/>
                  <a:pt x="642206" y="6862460"/>
                </a:cubicBezTo>
                <a:lnTo>
                  <a:pt x="0" y="6858089"/>
                </a:lnTo>
                <a:cubicBezTo>
                  <a:pt x="17312" y="6836269"/>
                  <a:pt x="436262" y="6168894"/>
                  <a:pt x="646757" y="5837981"/>
                </a:cubicBezTo>
                <a:close/>
                <a:moveTo>
                  <a:pt x="24714" y="892"/>
                </a:moveTo>
                <a:lnTo>
                  <a:pt x="7687579" y="0"/>
                </a:lnTo>
                <a:lnTo>
                  <a:pt x="7687579" y="6857999"/>
                </a:lnTo>
                <a:lnTo>
                  <a:pt x="933432" y="6864438"/>
                </a:lnTo>
                <a:cubicBezTo>
                  <a:pt x="931285" y="6371686"/>
                  <a:pt x="938752" y="5866144"/>
                  <a:pt x="936605" y="5373392"/>
                </a:cubicBezTo>
                <a:cubicBezTo>
                  <a:pt x="892783" y="5377388"/>
                  <a:pt x="737837" y="5375034"/>
                  <a:pt x="636865" y="5375855"/>
                </a:cubicBezTo>
                <a:lnTo>
                  <a:pt x="8749" y="5561892"/>
                </a:lnTo>
                <a:cubicBezTo>
                  <a:pt x="10896" y="3707595"/>
                  <a:pt x="22567" y="1855189"/>
                  <a:pt x="24714" y="892"/>
                </a:cubicBezTo>
                <a:close/>
              </a:path>
            </a:pathLst>
          </a:cu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yan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468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22960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4288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custGeom>
            <a:avLst/>
            <a:gdLst>
              <a:gd name="connsiteX0" fmla="*/ 1212710 w 8256104"/>
              <a:gd name="connsiteY0" fmla="*/ 5891018 h 6857999"/>
              <a:gd name="connsiteX1" fmla="*/ 1212710 w 8256104"/>
              <a:gd name="connsiteY1" fmla="*/ 6857999 h 6857999"/>
              <a:gd name="connsiteX2" fmla="*/ 594104 w 8256104"/>
              <a:gd name="connsiteY2" fmla="*/ 6857999 h 6857999"/>
              <a:gd name="connsiteX3" fmla="*/ 0 w 8256104"/>
              <a:gd name="connsiteY3" fmla="*/ 0 h 6857999"/>
              <a:gd name="connsiteX4" fmla="*/ 8256104 w 8256104"/>
              <a:gd name="connsiteY4" fmla="*/ 0 h 6857999"/>
              <a:gd name="connsiteX5" fmla="*/ 8256104 w 8256104"/>
              <a:gd name="connsiteY5" fmla="*/ 6857999 h 6857999"/>
              <a:gd name="connsiteX6" fmla="*/ 1524360 w 8256104"/>
              <a:gd name="connsiteY6" fmla="*/ 6857999 h 6857999"/>
              <a:gd name="connsiteX7" fmla="*/ 1524360 w 8256104"/>
              <a:gd name="connsiteY7" fmla="*/ 5399060 h 6857999"/>
              <a:gd name="connsiteX8" fmla="*/ 1312345 w 8256104"/>
              <a:gd name="connsiteY8" fmla="*/ 5399060 h 6857999"/>
              <a:gd name="connsiteX9" fmla="*/ 1312299 w 8256104"/>
              <a:gd name="connsiteY9" fmla="*/ 5395084 h 6857999"/>
              <a:gd name="connsiteX10" fmla="*/ 1208565 w 8256104"/>
              <a:gd name="connsiteY10" fmla="*/ 5395084 h 6857999"/>
              <a:gd name="connsiteX11" fmla="*/ 593239 w 8256104"/>
              <a:gd name="connsiteY11" fmla="*/ 5583100 h 6857999"/>
              <a:gd name="connsiteX12" fmla="*/ 593239 w 8256104"/>
              <a:gd name="connsiteY12" fmla="*/ 892 h 6857999"/>
              <a:gd name="connsiteX13" fmla="*/ 0 w 8256104"/>
              <a:gd name="connsiteY13" fmla="*/ 892 h 6857999"/>
              <a:gd name="connsiteX0" fmla="*/ 1212710 w 8256104"/>
              <a:gd name="connsiteY0" fmla="*/ 5891018 h 6857999"/>
              <a:gd name="connsiteX1" fmla="*/ 1212710 w 8256104"/>
              <a:gd name="connsiteY1" fmla="*/ 6857999 h 6857999"/>
              <a:gd name="connsiteX2" fmla="*/ 594104 w 8256104"/>
              <a:gd name="connsiteY2" fmla="*/ 6857999 h 6857999"/>
              <a:gd name="connsiteX3" fmla="*/ 1212710 w 8256104"/>
              <a:gd name="connsiteY3" fmla="*/ 5891018 h 6857999"/>
              <a:gd name="connsiteX4" fmla="*/ 0 w 8256104"/>
              <a:gd name="connsiteY4" fmla="*/ 892 h 6857999"/>
              <a:gd name="connsiteX5" fmla="*/ 8256104 w 8256104"/>
              <a:gd name="connsiteY5" fmla="*/ 0 h 6857999"/>
              <a:gd name="connsiteX6" fmla="*/ 8256104 w 8256104"/>
              <a:gd name="connsiteY6" fmla="*/ 6857999 h 6857999"/>
              <a:gd name="connsiteX7" fmla="*/ 1524360 w 8256104"/>
              <a:gd name="connsiteY7" fmla="*/ 6857999 h 6857999"/>
              <a:gd name="connsiteX8" fmla="*/ 1524360 w 8256104"/>
              <a:gd name="connsiteY8" fmla="*/ 5399060 h 6857999"/>
              <a:gd name="connsiteX9" fmla="*/ 1312345 w 8256104"/>
              <a:gd name="connsiteY9" fmla="*/ 5399060 h 6857999"/>
              <a:gd name="connsiteX10" fmla="*/ 1312299 w 8256104"/>
              <a:gd name="connsiteY10" fmla="*/ 5395084 h 6857999"/>
              <a:gd name="connsiteX11" fmla="*/ 1208565 w 8256104"/>
              <a:gd name="connsiteY11" fmla="*/ 5395084 h 6857999"/>
              <a:gd name="connsiteX12" fmla="*/ 593239 w 8256104"/>
              <a:gd name="connsiteY12" fmla="*/ 5583100 h 6857999"/>
              <a:gd name="connsiteX13" fmla="*/ 593239 w 8256104"/>
              <a:gd name="connsiteY13" fmla="*/ 892 h 6857999"/>
              <a:gd name="connsiteX14" fmla="*/ 0 w 8256104"/>
              <a:gd name="connsiteY14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719106 w 7662865"/>
              <a:gd name="connsiteY9" fmla="*/ 5399060 h 6857999"/>
              <a:gd name="connsiteX10" fmla="*/ 719060 w 7662865"/>
              <a:gd name="connsiteY10" fmla="*/ 5395084 h 6857999"/>
              <a:gd name="connsiteX11" fmla="*/ 615326 w 7662865"/>
              <a:gd name="connsiteY11" fmla="*/ 5395084 h 6857999"/>
              <a:gd name="connsiteX12" fmla="*/ 0 w 7662865"/>
              <a:gd name="connsiteY12" fmla="*/ 5583100 h 6857999"/>
              <a:gd name="connsiteX13" fmla="*/ 0 w 7662865"/>
              <a:gd name="connsiteY13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719106 w 7662865"/>
              <a:gd name="connsiteY9" fmla="*/ 5399060 h 6857999"/>
              <a:gd name="connsiteX10" fmla="*/ 615326 w 7662865"/>
              <a:gd name="connsiteY10" fmla="*/ 5395084 h 6857999"/>
              <a:gd name="connsiteX11" fmla="*/ 0 w 7662865"/>
              <a:gd name="connsiteY11" fmla="*/ 5583100 h 6857999"/>
              <a:gd name="connsiteX12" fmla="*/ 0 w 7662865"/>
              <a:gd name="connsiteY12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615326 w 7662865"/>
              <a:gd name="connsiteY9" fmla="*/ 5395084 h 6857999"/>
              <a:gd name="connsiteX10" fmla="*/ 0 w 7662865"/>
              <a:gd name="connsiteY10" fmla="*/ 5583100 h 6857999"/>
              <a:gd name="connsiteX11" fmla="*/ 0 w 766286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7561 w 7669305"/>
              <a:gd name="connsiteY8" fmla="*/ 5399060 h 6857999"/>
              <a:gd name="connsiteX9" fmla="*/ 621766 w 7669305"/>
              <a:gd name="connsiteY9" fmla="*/ 5395084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7561 w 7669305"/>
              <a:gd name="connsiteY8" fmla="*/ 5399060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19472 w 7669305"/>
              <a:gd name="connsiteY0" fmla="*/ 5871699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19472 w 7669305"/>
              <a:gd name="connsiteY3" fmla="*/ 5871699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2 w 7669305"/>
              <a:gd name="connsiteY0" fmla="*/ 5871699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2 w 7669305"/>
              <a:gd name="connsiteY3" fmla="*/ 5871699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30257 w 7674879"/>
              <a:gd name="connsiteY7" fmla="*/ 6864438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25136 w 7674879"/>
              <a:gd name="connsiteY0" fmla="*/ 5855824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25136 w 7674879"/>
              <a:gd name="connsiteY3" fmla="*/ 5855824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30257 w 7674879"/>
              <a:gd name="connsiteY7" fmla="*/ 6864438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44186 w 7693929"/>
              <a:gd name="connsiteY0" fmla="*/ 5855824 h 6870789"/>
              <a:gd name="connsiteX1" fmla="*/ 644096 w 7693929"/>
              <a:gd name="connsiteY1" fmla="*/ 6857999 h 6870789"/>
              <a:gd name="connsiteX2" fmla="*/ 0 w 7693929"/>
              <a:gd name="connsiteY2" fmla="*/ 6870789 h 6870789"/>
              <a:gd name="connsiteX3" fmla="*/ 644186 w 7693929"/>
              <a:gd name="connsiteY3" fmla="*/ 5855824 h 6870789"/>
              <a:gd name="connsiteX4" fmla="*/ 31064 w 7693929"/>
              <a:gd name="connsiteY4" fmla="*/ 892 h 6870789"/>
              <a:gd name="connsiteX5" fmla="*/ 7693929 w 7693929"/>
              <a:gd name="connsiteY5" fmla="*/ 0 h 6870789"/>
              <a:gd name="connsiteX6" fmla="*/ 7693929 w 7693929"/>
              <a:gd name="connsiteY6" fmla="*/ 6857999 h 6870789"/>
              <a:gd name="connsiteX7" fmla="*/ 949307 w 7693929"/>
              <a:gd name="connsiteY7" fmla="*/ 6864438 h 6870789"/>
              <a:gd name="connsiteX8" fmla="*/ 949305 w 7693929"/>
              <a:gd name="connsiteY8" fmla="*/ 5379742 h 6870789"/>
              <a:gd name="connsiteX9" fmla="*/ 646390 w 7693929"/>
              <a:gd name="connsiteY9" fmla="*/ 5382205 h 6870789"/>
              <a:gd name="connsiteX10" fmla="*/ 24624 w 7693929"/>
              <a:gd name="connsiteY10" fmla="*/ 5563782 h 6870789"/>
              <a:gd name="connsiteX11" fmla="*/ 31064 w 7693929"/>
              <a:gd name="connsiteY11" fmla="*/ 892 h 6870789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42957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42957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3215 w 7687579"/>
              <a:gd name="connsiteY9" fmla="*/ 537268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3215 w 7687579"/>
              <a:gd name="connsiteY9" fmla="*/ 537268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903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73307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229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4229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2296 w 7687579"/>
              <a:gd name="connsiteY0" fmla="*/ 5855824 h 6864438"/>
              <a:gd name="connsiteX1" fmla="*/ 646667 w 7687579"/>
              <a:gd name="connsiteY1" fmla="*/ 6862459 h 6864438"/>
              <a:gd name="connsiteX2" fmla="*/ 0 w 7687579"/>
              <a:gd name="connsiteY2" fmla="*/ 6858089 h 6864438"/>
              <a:gd name="connsiteX3" fmla="*/ 64229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6757 w 7687579"/>
              <a:gd name="connsiteY0" fmla="*/ 5762154 h 6864438"/>
              <a:gd name="connsiteX1" fmla="*/ 646667 w 7687579"/>
              <a:gd name="connsiteY1" fmla="*/ 6862459 h 6864438"/>
              <a:gd name="connsiteX2" fmla="*/ 0 w 7687579"/>
              <a:gd name="connsiteY2" fmla="*/ 6858089 h 6864438"/>
              <a:gd name="connsiteX3" fmla="*/ 646757 w 7687579"/>
              <a:gd name="connsiteY3" fmla="*/ 576215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6757 w 7687579"/>
              <a:gd name="connsiteY0" fmla="*/ 5829061 h 6864438"/>
              <a:gd name="connsiteX1" fmla="*/ 646667 w 7687579"/>
              <a:gd name="connsiteY1" fmla="*/ 6862459 h 6864438"/>
              <a:gd name="connsiteX2" fmla="*/ 0 w 7687579"/>
              <a:gd name="connsiteY2" fmla="*/ 6858089 h 6864438"/>
              <a:gd name="connsiteX3" fmla="*/ 646757 w 7687579"/>
              <a:gd name="connsiteY3" fmla="*/ 5829061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87579" h="6864438">
                <a:moveTo>
                  <a:pt x="646757" y="5829061"/>
                </a:moveTo>
                <a:cubicBezTo>
                  <a:pt x="648903" y="6157828"/>
                  <a:pt x="644521" y="6533692"/>
                  <a:pt x="646667" y="6862459"/>
                </a:cubicBezTo>
                <a:lnTo>
                  <a:pt x="0" y="6858089"/>
                </a:lnTo>
                <a:cubicBezTo>
                  <a:pt x="17312" y="6836269"/>
                  <a:pt x="436262" y="6159974"/>
                  <a:pt x="646757" y="5829061"/>
                </a:cubicBezTo>
                <a:close/>
                <a:moveTo>
                  <a:pt x="24714" y="892"/>
                </a:moveTo>
                <a:lnTo>
                  <a:pt x="7687579" y="0"/>
                </a:lnTo>
                <a:lnTo>
                  <a:pt x="7687579" y="6857999"/>
                </a:lnTo>
                <a:lnTo>
                  <a:pt x="933432" y="6864438"/>
                </a:lnTo>
                <a:cubicBezTo>
                  <a:pt x="931285" y="6371686"/>
                  <a:pt x="938752" y="5866144"/>
                  <a:pt x="936605" y="5373392"/>
                </a:cubicBezTo>
                <a:cubicBezTo>
                  <a:pt x="892783" y="5377388"/>
                  <a:pt x="737837" y="5375034"/>
                  <a:pt x="636865" y="5375855"/>
                </a:cubicBezTo>
                <a:lnTo>
                  <a:pt x="8749" y="5557432"/>
                </a:lnTo>
                <a:cubicBezTo>
                  <a:pt x="10896" y="3703135"/>
                  <a:pt x="22567" y="1855189"/>
                  <a:pt x="24714" y="892"/>
                </a:cubicBezTo>
                <a:close/>
              </a:path>
            </a:pathLst>
          </a:cu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6588592"/>
            <a:ext cx="12209354" cy="279397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Blue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7" y="893"/>
            <a:ext cx="5444275" cy="68571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97" y="822960"/>
            <a:ext cx="3338998" cy="934064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6898" y="2304288"/>
            <a:ext cx="3338997" cy="3811588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4504421" y="892"/>
            <a:ext cx="7687579" cy="6864438"/>
          </a:xfrm>
          <a:custGeom>
            <a:avLst/>
            <a:gdLst>
              <a:gd name="connsiteX0" fmla="*/ 1212710 w 8256104"/>
              <a:gd name="connsiteY0" fmla="*/ 5891018 h 6857999"/>
              <a:gd name="connsiteX1" fmla="*/ 1212710 w 8256104"/>
              <a:gd name="connsiteY1" fmla="*/ 6857999 h 6857999"/>
              <a:gd name="connsiteX2" fmla="*/ 594104 w 8256104"/>
              <a:gd name="connsiteY2" fmla="*/ 6857999 h 6857999"/>
              <a:gd name="connsiteX3" fmla="*/ 0 w 8256104"/>
              <a:gd name="connsiteY3" fmla="*/ 0 h 6857999"/>
              <a:gd name="connsiteX4" fmla="*/ 8256104 w 8256104"/>
              <a:gd name="connsiteY4" fmla="*/ 0 h 6857999"/>
              <a:gd name="connsiteX5" fmla="*/ 8256104 w 8256104"/>
              <a:gd name="connsiteY5" fmla="*/ 6857999 h 6857999"/>
              <a:gd name="connsiteX6" fmla="*/ 1524360 w 8256104"/>
              <a:gd name="connsiteY6" fmla="*/ 6857999 h 6857999"/>
              <a:gd name="connsiteX7" fmla="*/ 1524360 w 8256104"/>
              <a:gd name="connsiteY7" fmla="*/ 5399060 h 6857999"/>
              <a:gd name="connsiteX8" fmla="*/ 1312345 w 8256104"/>
              <a:gd name="connsiteY8" fmla="*/ 5399060 h 6857999"/>
              <a:gd name="connsiteX9" fmla="*/ 1312299 w 8256104"/>
              <a:gd name="connsiteY9" fmla="*/ 5395084 h 6857999"/>
              <a:gd name="connsiteX10" fmla="*/ 1208565 w 8256104"/>
              <a:gd name="connsiteY10" fmla="*/ 5395084 h 6857999"/>
              <a:gd name="connsiteX11" fmla="*/ 593239 w 8256104"/>
              <a:gd name="connsiteY11" fmla="*/ 5583100 h 6857999"/>
              <a:gd name="connsiteX12" fmla="*/ 593239 w 8256104"/>
              <a:gd name="connsiteY12" fmla="*/ 892 h 6857999"/>
              <a:gd name="connsiteX13" fmla="*/ 0 w 8256104"/>
              <a:gd name="connsiteY13" fmla="*/ 892 h 6857999"/>
              <a:gd name="connsiteX0" fmla="*/ 1212710 w 8256104"/>
              <a:gd name="connsiteY0" fmla="*/ 5891018 h 6857999"/>
              <a:gd name="connsiteX1" fmla="*/ 1212710 w 8256104"/>
              <a:gd name="connsiteY1" fmla="*/ 6857999 h 6857999"/>
              <a:gd name="connsiteX2" fmla="*/ 594104 w 8256104"/>
              <a:gd name="connsiteY2" fmla="*/ 6857999 h 6857999"/>
              <a:gd name="connsiteX3" fmla="*/ 1212710 w 8256104"/>
              <a:gd name="connsiteY3" fmla="*/ 5891018 h 6857999"/>
              <a:gd name="connsiteX4" fmla="*/ 0 w 8256104"/>
              <a:gd name="connsiteY4" fmla="*/ 892 h 6857999"/>
              <a:gd name="connsiteX5" fmla="*/ 8256104 w 8256104"/>
              <a:gd name="connsiteY5" fmla="*/ 0 h 6857999"/>
              <a:gd name="connsiteX6" fmla="*/ 8256104 w 8256104"/>
              <a:gd name="connsiteY6" fmla="*/ 6857999 h 6857999"/>
              <a:gd name="connsiteX7" fmla="*/ 1524360 w 8256104"/>
              <a:gd name="connsiteY7" fmla="*/ 6857999 h 6857999"/>
              <a:gd name="connsiteX8" fmla="*/ 1524360 w 8256104"/>
              <a:gd name="connsiteY8" fmla="*/ 5399060 h 6857999"/>
              <a:gd name="connsiteX9" fmla="*/ 1312345 w 8256104"/>
              <a:gd name="connsiteY9" fmla="*/ 5399060 h 6857999"/>
              <a:gd name="connsiteX10" fmla="*/ 1312299 w 8256104"/>
              <a:gd name="connsiteY10" fmla="*/ 5395084 h 6857999"/>
              <a:gd name="connsiteX11" fmla="*/ 1208565 w 8256104"/>
              <a:gd name="connsiteY11" fmla="*/ 5395084 h 6857999"/>
              <a:gd name="connsiteX12" fmla="*/ 593239 w 8256104"/>
              <a:gd name="connsiteY12" fmla="*/ 5583100 h 6857999"/>
              <a:gd name="connsiteX13" fmla="*/ 593239 w 8256104"/>
              <a:gd name="connsiteY13" fmla="*/ 892 h 6857999"/>
              <a:gd name="connsiteX14" fmla="*/ 0 w 8256104"/>
              <a:gd name="connsiteY14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719106 w 7662865"/>
              <a:gd name="connsiteY9" fmla="*/ 5399060 h 6857999"/>
              <a:gd name="connsiteX10" fmla="*/ 719060 w 7662865"/>
              <a:gd name="connsiteY10" fmla="*/ 5395084 h 6857999"/>
              <a:gd name="connsiteX11" fmla="*/ 615326 w 7662865"/>
              <a:gd name="connsiteY11" fmla="*/ 5395084 h 6857999"/>
              <a:gd name="connsiteX12" fmla="*/ 0 w 7662865"/>
              <a:gd name="connsiteY12" fmla="*/ 5583100 h 6857999"/>
              <a:gd name="connsiteX13" fmla="*/ 0 w 7662865"/>
              <a:gd name="connsiteY13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719106 w 7662865"/>
              <a:gd name="connsiteY9" fmla="*/ 5399060 h 6857999"/>
              <a:gd name="connsiteX10" fmla="*/ 615326 w 7662865"/>
              <a:gd name="connsiteY10" fmla="*/ 5395084 h 6857999"/>
              <a:gd name="connsiteX11" fmla="*/ 0 w 7662865"/>
              <a:gd name="connsiteY11" fmla="*/ 5583100 h 6857999"/>
              <a:gd name="connsiteX12" fmla="*/ 0 w 7662865"/>
              <a:gd name="connsiteY12" fmla="*/ 892 h 6857999"/>
              <a:gd name="connsiteX0" fmla="*/ 619471 w 7662865"/>
              <a:gd name="connsiteY0" fmla="*/ 5891018 h 6857999"/>
              <a:gd name="connsiteX1" fmla="*/ 619471 w 7662865"/>
              <a:gd name="connsiteY1" fmla="*/ 6857999 h 6857999"/>
              <a:gd name="connsiteX2" fmla="*/ 865 w 7662865"/>
              <a:gd name="connsiteY2" fmla="*/ 6857999 h 6857999"/>
              <a:gd name="connsiteX3" fmla="*/ 619471 w 7662865"/>
              <a:gd name="connsiteY3" fmla="*/ 5891018 h 6857999"/>
              <a:gd name="connsiteX4" fmla="*/ 0 w 7662865"/>
              <a:gd name="connsiteY4" fmla="*/ 892 h 6857999"/>
              <a:gd name="connsiteX5" fmla="*/ 7662865 w 7662865"/>
              <a:gd name="connsiteY5" fmla="*/ 0 h 6857999"/>
              <a:gd name="connsiteX6" fmla="*/ 7662865 w 7662865"/>
              <a:gd name="connsiteY6" fmla="*/ 6857999 h 6857999"/>
              <a:gd name="connsiteX7" fmla="*/ 931121 w 7662865"/>
              <a:gd name="connsiteY7" fmla="*/ 6857999 h 6857999"/>
              <a:gd name="connsiteX8" fmla="*/ 931121 w 7662865"/>
              <a:gd name="connsiteY8" fmla="*/ 5399060 h 6857999"/>
              <a:gd name="connsiteX9" fmla="*/ 615326 w 7662865"/>
              <a:gd name="connsiteY9" fmla="*/ 5395084 h 6857999"/>
              <a:gd name="connsiteX10" fmla="*/ 0 w 7662865"/>
              <a:gd name="connsiteY10" fmla="*/ 5583100 h 6857999"/>
              <a:gd name="connsiteX11" fmla="*/ 0 w 766286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7561 w 7669305"/>
              <a:gd name="connsiteY8" fmla="*/ 5399060 h 6857999"/>
              <a:gd name="connsiteX9" fmla="*/ 621766 w 7669305"/>
              <a:gd name="connsiteY9" fmla="*/ 5395084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7561 w 7669305"/>
              <a:gd name="connsiteY8" fmla="*/ 5399060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1 w 7669305"/>
              <a:gd name="connsiteY0" fmla="*/ 5891018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1 w 7669305"/>
              <a:gd name="connsiteY3" fmla="*/ 5891018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19472 w 7669305"/>
              <a:gd name="connsiteY0" fmla="*/ 5871699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19472 w 7669305"/>
              <a:gd name="connsiteY3" fmla="*/ 5871699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25912 w 7669305"/>
              <a:gd name="connsiteY0" fmla="*/ 5871699 h 6857999"/>
              <a:gd name="connsiteX1" fmla="*/ 625911 w 7669305"/>
              <a:gd name="connsiteY1" fmla="*/ 6857999 h 6857999"/>
              <a:gd name="connsiteX2" fmla="*/ 7305 w 7669305"/>
              <a:gd name="connsiteY2" fmla="*/ 6857999 h 6857999"/>
              <a:gd name="connsiteX3" fmla="*/ 625912 w 7669305"/>
              <a:gd name="connsiteY3" fmla="*/ 5871699 h 6857999"/>
              <a:gd name="connsiteX4" fmla="*/ 6440 w 7669305"/>
              <a:gd name="connsiteY4" fmla="*/ 892 h 6857999"/>
              <a:gd name="connsiteX5" fmla="*/ 7669305 w 7669305"/>
              <a:gd name="connsiteY5" fmla="*/ 0 h 6857999"/>
              <a:gd name="connsiteX6" fmla="*/ 7669305 w 7669305"/>
              <a:gd name="connsiteY6" fmla="*/ 6857999 h 6857999"/>
              <a:gd name="connsiteX7" fmla="*/ 937561 w 7669305"/>
              <a:gd name="connsiteY7" fmla="*/ 6857999 h 6857999"/>
              <a:gd name="connsiteX8" fmla="*/ 931121 w 7669305"/>
              <a:gd name="connsiteY8" fmla="*/ 5379742 h 6857999"/>
              <a:gd name="connsiteX9" fmla="*/ 621766 w 7669305"/>
              <a:gd name="connsiteY9" fmla="*/ 5382205 h 6857999"/>
              <a:gd name="connsiteX10" fmla="*/ 0 w 7669305"/>
              <a:gd name="connsiteY10" fmla="*/ 5563782 h 6857999"/>
              <a:gd name="connsiteX11" fmla="*/ 6440 w 7669305"/>
              <a:gd name="connsiteY11" fmla="*/ 892 h 685799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31485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669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43135 w 7674879"/>
              <a:gd name="connsiteY7" fmla="*/ 6857999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31486 w 7674879"/>
              <a:gd name="connsiteY0" fmla="*/ 5871699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31486 w 7674879"/>
              <a:gd name="connsiteY3" fmla="*/ 5871699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30257 w 7674879"/>
              <a:gd name="connsiteY7" fmla="*/ 6864438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25136 w 7674879"/>
              <a:gd name="connsiteY0" fmla="*/ 5855824 h 6864439"/>
              <a:gd name="connsiteX1" fmla="*/ 625046 w 7674879"/>
              <a:gd name="connsiteY1" fmla="*/ 6857999 h 6864439"/>
              <a:gd name="connsiteX2" fmla="*/ 0 w 7674879"/>
              <a:gd name="connsiteY2" fmla="*/ 6864439 h 6864439"/>
              <a:gd name="connsiteX3" fmla="*/ 625136 w 7674879"/>
              <a:gd name="connsiteY3" fmla="*/ 5855824 h 6864439"/>
              <a:gd name="connsiteX4" fmla="*/ 12014 w 7674879"/>
              <a:gd name="connsiteY4" fmla="*/ 892 h 6864439"/>
              <a:gd name="connsiteX5" fmla="*/ 7674879 w 7674879"/>
              <a:gd name="connsiteY5" fmla="*/ 0 h 6864439"/>
              <a:gd name="connsiteX6" fmla="*/ 7674879 w 7674879"/>
              <a:gd name="connsiteY6" fmla="*/ 6857999 h 6864439"/>
              <a:gd name="connsiteX7" fmla="*/ 930257 w 7674879"/>
              <a:gd name="connsiteY7" fmla="*/ 6864438 h 6864439"/>
              <a:gd name="connsiteX8" fmla="*/ 930255 w 7674879"/>
              <a:gd name="connsiteY8" fmla="*/ 5379742 h 6864439"/>
              <a:gd name="connsiteX9" fmla="*/ 627340 w 7674879"/>
              <a:gd name="connsiteY9" fmla="*/ 5382205 h 6864439"/>
              <a:gd name="connsiteX10" fmla="*/ 5574 w 7674879"/>
              <a:gd name="connsiteY10" fmla="*/ 5563782 h 6864439"/>
              <a:gd name="connsiteX11" fmla="*/ 12014 w 7674879"/>
              <a:gd name="connsiteY11" fmla="*/ 892 h 6864439"/>
              <a:gd name="connsiteX0" fmla="*/ 644186 w 7693929"/>
              <a:gd name="connsiteY0" fmla="*/ 5855824 h 6870789"/>
              <a:gd name="connsiteX1" fmla="*/ 644096 w 7693929"/>
              <a:gd name="connsiteY1" fmla="*/ 6857999 h 6870789"/>
              <a:gd name="connsiteX2" fmla="*/ 0 w 7693929"/>
              <a:gd name="connsiteY2" fmla="*/ 6870789 h 6870789"/>
              <a:gd name="connsiteX3" fmla="*/ 644186 w 7693929"/>
              <a:gd name="connsiteY3" fmla="*/ 5855824 h 6870789"/>
              <a:gd name="connsiteX4" fmla="*/ 31064 w 7693929"/>
              <a:gd name="connsiteY4" fmla="*/ 892 h 6870789"/>
              <a:gd name="connsiteX5" fmla="*/ 7693929 w 7693929"/>
              <a:gd name="connsiteY5" fmla="*/ 0 h 6870789"/>
              <a:gd name="connsiteX6" fmla="*/ 7693929 w 7693929"/>
              <a:gd name="connsiteY6" fmla="*/ 6857999 h 6870789"/>
              <a:gd name="connsiteX7" fmla="*/ 949307 w 7693929"/>
              <a:gd name="connsiteY7" fmla="*/ 6864438 h 6870789"/>
              <a:gd name="connsiteX8" fmla="*/ 949305 w 7693929"/>
              <a:gd name="connsiteY8" fmla="*/ 5379742 h 6870789"/>
              <a:gd name="connsiteX9" fmla="*/ 646390 w 7693929"/>
              <a:gd name="connsiteY9" fmla="*/ 5382205 h 6870789"/>
              <a:gd name="connsiteX10" fmla="*/ 24624 w 7693929"/>
              <a:gd name="connsiteY10" fmla="*/ 5563782 h 6870789"/>
              <a:gd name="connsiteX11" fmla="*/ 31064 w 7693929"/>
              <a:gd name="connsiteY11" fmla="*/ 892 h 6870789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42957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42957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42955 w 7687579"/>
              <a:gd name="connsiteY8" fmla="*/ 537974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0040 w 7687579"/>
              <a:gd name="connsiteY9" fmla="*/ 538220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3215 w 7687579"/>
              <a:gd name="connsiteY9" fmla="*/ 537268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43215 w 7687579"/>
              <a:gd name="connsiteY9" fmla="*/ 537268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9030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9780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18274 w 7687579"/>
              <a:gd name="connsiteY10" fmla="*/ 5563782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73307 h 6864438"/>
              <a:gd name="connsiteX11" fmla="*/ 24714 w 7687579"/>
              <a:gd name="connsiteY11" fmla="*/ 892 h 6864438"/>
              <a:gd name="connsiteX0" fmla="*/ 637836 w 7687579"/>
              <a:gd name="connsiteY0" fmla="*/ 5855824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37836 w 7687579"/>
              <a:gd name="connsiteY3" fmla="*/ 5855824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700283 w 7687579"/>
              <a:gd name="connsiteY0" fmla="*/ 5659563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700283 w 7687579"/>
              <a:gd name="connsiteY3" fmla="*/ 5659563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6757 w 7687579"/>
              <a:gd name="connsiteY0" fmla="*/ 5820140 h 6864438"/>
              <a:gd name="connsiteX1" fmla="*/ 637746 w 7687579"/>
              <a:gd name="connsiteY1" fmla="*/ 6857999 h 6864438"/>
              <a:gd name="connsiteX2" fmla="*/ 0 w 7687579"/>
              <a:gd name="connsiteY2" fmla="*/ 6858089 h 6864438"/>
              <a:gd name="connsiteX3" fmla="*/ 646757 w 7687579"/>
              <a:gd name="connsiteY3" fmla="*/ 5820140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6757 w 7687579"/>
              <a:gd name="connsiteY0" fmla="*/ 5820140 h 6864438"/>
              <a:gd name="connsiteX1" fmla="*/ 535155 w 7687579"/>
              <a:gd name="connsiteY1" fmla="*/ 6862459 h 6864438"/>
              <a:gd name="connsiteX2" fmla="*/ 0 w 7687579"/>
              <a:gd name="connsiteY2" fmla="*/ 6858089 h 6864438"/>
              <a:gd name="connsiteX3" fmla="*/ 646757 w 7687579"/>
              <a:gd name="connsiteY3" fmla="*/ 5820140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  <a:gd name="connsiteX0" fmla="*/ 646757 w 7687579"/>
              <a:gd name="connsiteY0" fmla="*/ 5820140 h 6864438"/>
              <a:gd name="connsiteX1" fmla="*/ 646667 w 7687579"/>
              <a:gd name="connsiteY1" fmla="*/ 6862459 h 6864438"/>
              <a:gd name="connsiteX2" fmla="*/ 0 w 7687579"/>
              <a:gd name="connsiteY2" fmla="*/ 6858089 h 6864438"/>
              <a:gd name="connsiteX3" fmla="*/ 646757 w 7687579"/>
              <a:gd name="connsiteY3" fmla="*/ 5820140 h 6864438"/>
              <a:gd name="connsiteX4" fmla="*/ 24714 w 7687579"/>
              <a:gd name="connsiteY4" fmla="*/ 892 h 6864438"/>
              <a:gd name="connsiteX5" fmla="*/ 7687579 w 7687579"/>
              <a:gd name="connsiteY5" fmla="*/ 0 h 6864438"/>
              <a:gd name="connsiteX6" fmla="*/ 7687579 w 7687579"/>
              <a:gd name="connsiteY6" fmla="*/ 6857999 h 6864438"/>
              <a:gd name="connsiteX7" fmla="*/ 933432 w 7687579"/>
              <a:gd name="connsiteY7" fmla="*/ 6864438 h 6864438"/>
              <a:gd name="connsiteX8" fmla="*/ 936605 w 7687579"/>
              <a:gd name="connsiteY8" fmla="*/ 5373392 h 6864438"/>
              <a:gd name="connsiteX9" fmla="*/ 636865 w 7687579"/>
              <a:gd name="connsiteY9" fmla="*/ 5375855 h 6864438"/>
              <a:gd name="connsiteX10" fmla="*/ 8749 w 7687579"/>
              <a:gd name="connsiteY10" fmla="*/ 5557432 h 6864438"/>
              <a:gd name="connsiteX11" fmla="*/ 24714 w 7687579"/>
              <a:gd name="connsiteY11" fmla="*/ 892 h 686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87579" h="6864438">
                <a:moveTo>
                  <a:pt x="646757" y="5820140"/>
                </a:moveTo>
                <a:cubicBezTo>
                  <a:pt x="648903" y="6148907"/>
                  <a:pt x="644521" y="6533692"/>
                  <a:pt x="646667" y="6862459"/>
                </a:cubicBezTo>
                <a:lnTo>
                  <a:pt x="0" y="6858089"/>
                </a:lnTo>
                <a:cubicBezTo>
                  <a:pt x="17312" y="6836269"/>
                  <a:pt x="436262" y="6151053"/>
                  <a:pt x="646757" y="5820140"/>
                </a:cubicBezTo>
                <a:close/>
                <a:moveTo>
                  <a:pt x="24714" y="892"/>
                </a:moveTo>
                <a:lnTo>
                  <a:pt x="7687579" y="0"/>
                </a:lnTo>
                <a:lnTo>
                  <a:pt x="7687579" y="6857999"/>
                </a:lnTo>
                <a:lnTo>
                  <a:pt x="933432" y="6864438"/>
                </a:lnTo>
                <a:cubicBezTo>
                  <a:pt x="931285" y="6371686"/>
                  <a:pt x="938752" y="5866144"/>
                  <a:pt x="936605" y="5373392"/>
                </a:cubicBezTo>
                <a:cubicBezTo>
                  <a:pt x="892783" y="5377388"/>
                  <a:pt x="737837" y="5375034"/>
                  <a:pt x="636865" y="5375855"/>
                </a:cubicBezTo>
                <a:lnTo>
                  <a:pt x="8749" y="5557432"/>
                </a:lnTo>
                <a:cubicBezTo>
                  <a:pt x="10896" y="3703135"/>
                  <a:pt x="22567" y="1855189"/>
                  <a:pt x="24714" y="892"/>
                </a:cubicBezTo>
                <a:close/>
              </a:path>
            </a:pathLst>
          </a:custGeom>
          <a:ln w="3175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69" y="227205"/>
            <a:ext cx="841248" cy="11181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 Purpl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" y="4178106"/>
            <a:ext cx="12186712" cy="2679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7752" y="4459356"/>
            <a:ext cx="3718869" cy="141494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401694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PRIVATE AND CONFIDENTIAL © 2019  CommScope, Inc. | v19  </a:t>
            </a: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tx1">
                  <a:tint val="75000"/>
                </a:schemeClr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4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Magenta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" y="4178106"/>
            <a:ext cx="12186708" cy="267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7752" y="4459356"/>
            <a:ext cx="3718869" cy="141494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401694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PRIVATE AND CONFIDENTIAL © 2019  CommScope, Inc. | v19  </a:t>
            </a: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tx1">
                  <a:tint val="75000"/>
                </a:schemeClr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yan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4178300"/>
            <a:ext cx="12166600" cy="2682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7752" y="4459356"/>
            <a:ext cx="3718869" cy="141494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401694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7738"/>
            <a:ext cx="841248" cy="109728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PRIVATE AND CONFIDENTIAL © 2019  CommScope, Inc. | v19  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tx1">
                  <a:tint val="75000"/>
                </a:schemeClr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Blu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" y="4178106"/>
            <a:ext cx="12186712" cy="2679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7752" y="4459356"/>
            <a:ext cx="3718869" cy="1414946"/>
          </a:xfrm>
        </p:spPr>
        <p:txBody>
          <a:bodyPr anchor="t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035" y="4512364"/>
            <a:ext cx="6571353" cy="1401694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4178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PRIVATE AND CONFIDENTIAL © 2019  CommScope, Inc. | v19  </a:t>
            </a: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tx1">
                  <a:tint val="75000"/>
                </a:schemeClr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2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5021"/>
            <a:ext cx="2371476" cy="315195"/>
          </a:xfrm>
          <a:prstGeom prst="rect">
            <a:avLst/>
          </a:prstGeom>
        </p:spPr>
      </p:pic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2300002"/>
            <a:ext cx="10927080" cy="443198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11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420624" y="56388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11388" y="61422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5021"/>
            <a:ext cx="2371476" cy="315195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2300002"/>
            <a:ext cx="10927080" cy="443198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420624" y="56388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11388" y="61422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5021"/>
            <a:ext cx="2371476" cy="315195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2300002"/>
            <a:ext cx="10927080" cy="443198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420624" y="56388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11388" y="61422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1343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Ribb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5021"/>
            <a:ext cx="2371476" cy="315195"/>
          </a:xfrm>
          <a:prstGeom prst="rect">
            <a:avLst/>
          </a:prstGeom>
        </p:spPr>
      </p:pic>
      <p:sp>
        <p:nvSpPr>
          <p:cNvPr id="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2300002"/>
            <a:ext cx="10927080" cy="443198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420624" y="56388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411388" y="61422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mple Gradient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1600200"/>
            <a:ext cx="10927080" cy="1143000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99946" y="5181600"/>
            <a:ext cx="11809407" cy="162854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9386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6588592"/>
            <a:ext cx="12209354" cy="279397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5436704" cy="4759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7320"/>
            <a:ext cx="5436704" cy="47596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72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Bar Divider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76776"/>
            <a:ext cx="841248" cy="1097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1600200"/>
            <a:ext cx="10927080" cy="1143000"/>
          </a:xfrm>
        </p:spPr>
        <p:txBody>
          <a:bodyPr wrap="square" lIns="0" tIns="0" rIns="0" bIns="0" anchor="b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tx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99946" y="5181600"/>
            <a:ext cx="11809407" cy="162854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4573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Divider">
    <p:bg>
      <p:bgPr>
        <a:gradFill>
          <a:gsLst>
            <a:gs pos="0">
              <a:srgbClr val="522C90"/>
            </a:gs>
            <a:gs pos="100000">
              <a:srgbClr val="A7218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2300002"/>
            <a:ext cx="10927080" cy="443198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3067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genta Divider">
    <p:bg>
      <p:bgPr>
        <a:gradFill>
          <a:gsLst>
            <a:gs pos="0">
              <a:srgbClr val="E9018E"/>
            </a:gs>
            <a:gs pos="100000">
              <a:srgbClr val="EC1C2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2300002"/>
            <a:ext cx="10927080" cy="443198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19570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Divider">
    <p:bg>
      <p:bgPr>
        <a:gradFill>
          <a:gsLst>
            <a:gs pos="0">
              <a:srgbClr val="19B4EF"/>
            </a:gs>
            <a:gs pos="100000">
              <a:srgbClr val="007DC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2300002"/>
            <a:ext cx="10927080" cy="443198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0213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5021"/>
            <a:ext cx="2371476" cy="315195"/>
          </a:xfrm>
          <a:prstGeom prst="rect">
            <a:avLst/>
          </a:prstGeom>
        </p:spPr>
      </p:pic>
      <p:sp>
        <p:nvSpPr>
          <p:cNvPr id="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20624" y="2300002"/>
            <a:ext cx="10927080" cy="443198"/>
          </a:xfr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5791200"/>
            <a:ext cx="5751576" cy="436682"/>
          </a:xfrm>
        </p:spPr>
        <p:txBody>
          <a:bodyPr wrap="square" lIns="0" tIns="0" rIns="0" bIns="0" anchor="b" anchorCtr="0">
            <a:noAutofit/>
          </a:bodyPr>
          <a:lstStyle>
            <a:lvl1pPr marL="0" indent="0" algn="r">
              <a:spcBef>
                <a:spcPts val="0"/>
              </a:spcBef>
              <a:buFontTx/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6086764" y="6294668"/>
            <a:ext cx="5751576" cy="258532"/>
          </a:xfrm>
        </p:spPr>
        <p:txBody>
          <a:bodyPr wrap="square" lIns="0" tIns="0" rIns="0" bIns="0" anchor="t" anchorCtr="0">
            <a:spAutoFit/>
          </a:bodyPr>
          <a:lstStyle>
            <a:lvl1pPr marL="0" indent="0" algn="r">
              <a:lnSpc>
                <a:spcPct val="90000"/>
              </a:lnSpc>
              <a:spcBef>
                <a:spcPts val="0"/>
              </a:spcBef>
              <a:buFontTx/>
              <a:buNone/>
              <a:defRPr sz="1867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26840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/>
            </a:lvl1pPr>
            <a:lvl2pPr marL="457200" indent="0" algn="l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236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s Purple">
    <p:bg>
      <p:bgPr>
        <a:gradFill>
          <a:gsLst>
            <a:gs pos="0">
              <a:srgbClr val="522C90"/>
            </a:gs>
            <a:gs pos="100000">
              <a:srgbClr val="A7218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PRIVATE AND CONFIDENTIAL © 2019  CommScope, Inc. | v19  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94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s Magenta">
    <p:bg>
      <p:bgPr>
        <a:gradFill>
          <a:gsLst>
            <a:gs pos="0">
              <a:srgbClr val="E9018E"/>
            </a:gs>
            <a:gs pos="100000">
              <a:srgbClr val="EC1C2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PRIVATE AND CONFIDENTIAL © 2019  CommScope, Inc. | v19  </a:t>
            </a:r>
          </a:p>
        </p:txBody>
      </p:sp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s Cyan">
    <p:bg>
      <p:bgPr>
        <a:gradFill>
          <a:gsLst>
            <a:gs pos="0">
              <a:srgbClr val="19B4EF"/>
            </a:gs>
            <a:gs pos="100000">
              <a:srgbClr val="007DC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PRIVATE AND CONFIDENTIAL © 2019  CommScope, Inc. | v19  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7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s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16113" y="1617663"/>
            <a:ext cx="9229725" cy="4097337"/>
          </a:xfrm>
        </p:spPr>
        <p:txBody>
          <a:bodyPr/>
          <a:lstStyle>
            <a:lvl1pPr marL="0" indent="0">
              <a:defRPr sz="6600">
                <a:solidFill>
                  <a:schemeClr val="bg1"/>
                </a:solidFill>
              </a:defRPr>
            </a:lvl1pPr>
            <a:lvl2pPr marL="457200" indent="0" algn="r">
              <a:buFontTx/>
              <a:buNone/>
              <a:defRPr sz="3200">
                <a:solidFill>
                  <a:schemeClr val="accent3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16113" y="4806892"/>
            <a:ext cx="9229725" cy="908108"/>
          </a:xfrm>
        </p:spPr>
        <p:txBody>
          <a:bodyPr/>
          <a:lstStyle>
            <a:lvl1pPr algn="r">
              <a:defRPr sz="3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PRIVATE AND CONFIDENTIAL © 2019  CommScope, Inc. | v19  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37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6588592"/>
            <a:ext cx="12209354" cy="279397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5808" cy="10192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096" y="1412081"/>
            <a:ext cx="5414479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096" y="2371467"/>
            <a:ext cx="5414479" cy="3968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24255"/>
            <a:ext cx="5436704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1467"/>
            <a:ext cx="5436704" cy="3968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30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 contact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996124"/>
            <a:ext cx="12188825" cy="5878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87" y="448998"/>
            <a:ext cx="2371476" cy="315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" y="979431"/>
            <a:ext cx="12177470" cy="5878569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800" y="4267265"/>
            <a:ext cx="5209237" cy="7078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pPr algn="ctr"/>
            <a:r>
              <a:rPr lang="en-US" sz="4000" b="0" i="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01000" y="4975151"/>
            <a:ext cx="3780711" cy="647481"/>
          </a:xfrm>
        </p:spPr>
        <p:txBody>
          <a:bodyPr anchor="b">
            <a:normAutofit/>
          </a:bodyPr>
          <a:lstStyle>
            <a:lvl1pPr marL="0" indent="0" algn="r">
              <a:buFontTx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001000" y="5657798"/>
            <a:ext cx="3780711" cy="857519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4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Your.Name@CommScope.com</a:t>
            </a:r>
            <a:br>
              <a:rPr lang="en-US" dirty="0"/>
            </a:br>
            <a:r>
              <a:rPr lang="en-US" dirty="0"/>
              <a:t>Mobile: 000-000-0000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420624" y="4010500"/>
            <a:ext cx="4913376" cy="443198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3200" b="0" i="0" baseline="0">
                <a:solidFill>
                  <a:schemeClr val="bg1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25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6588592"/>
            <a:ext cx="12209354" cy="279397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7" y="1417320"/>
            <a:ext cx="338328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1044" y="1417320"/>
            <a:ext cx="338328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8236471" y="1417320"/>
            <a:ext cx="3383280" cy="5028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8" name="Rectangle 17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20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ay Horz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6588592"/>
            <a:ext cx="12209354" cy="279397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5436704" cy="4922520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7320"/>
            <a:ext cx="5436704" cy="4922520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99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z Gray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6588592"/>
            <a:ext cx="12209354" cy="279397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11025808" cy="2392464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096" y="3947374"/>
            <a:ext cx="11025808" cy="2392465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7" name="Rectangle 16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3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" y="6588592"/>
            <a:ext cx="12209354" cy="279397"/>
          </a:xfrm>
          <a:prstGeom prst="rect">
            <a:avLst/>
          </a:prstGeom>
          <a:gradFill flip="none" rotWithShape="1">
            <a:gsLst>
              <a:gs pos="0">
                <a:srgbClr val="A7218F"/>
              </a:gs>
              <a:gs pos="79000">
                <a:srgbClr val="19B4EF"/>
              </a:gs>
              <a:gs pos="61000">
                <a:srgbClr val="007DC4"/>
              </a:gs>
              <a:gs pos="100000">
                <a:srgbClr val="00A9B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3096" y="1417320"/>
            <a:ext cx="5436704" cy="2392033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7320"/>
            <a:ext cx="5436704" cy="2392033"/>
          </a:xfrm>
          <a:solidFill>
            <a:srgbClr val="E8E8E8"/>
          </a:solidFill>
        </p:spPr>
        <p:txBody>
          <a:bodyPr lIns="91440" tIns="91440" r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582613" y="3946944"/>
            <a:ext cx="5437187" cy="2392895"/>
          </a:xfrm>
          <a:solidFill>
            <a:srgbClr val="E8E8E8"/>
          </a:solidFill>
        </p:spPr>
        <p:txBody>
          <a:bodyPr vert="horz" lIns="91440" tIns="91440" rIns="91440" bIns="9144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/>
          </p:nvPr>
        </p:nvSpPr>
        <p:spPr>
          <a:xfrm>
            <a:off x="6172200" y="3946944"/>
            <a:ext cx="5437188" cy="2392895"/>
          </a:xfrm>
          <a:solidFill>
            <a:srgbClr val="E8E8E8"/>
          </a:solidFill>
        </p:spPr>
        <p:txBody>
          <a:bodyPr vert="horz" lIns="91440" tIns="91440" rIns="91440" bIns="9144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8234" y="6656434"/>
            <a:ext cx="845197" cy="112336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b="0" i="0" dirty="0">
                <a:latin typeface="Segoe UI" panose="020B0502040204020203" pitchFamily="34" charset="0"/>
              </a:rPr>
              <a:t>PRIVATE AND CONFIDENTIAL © 2019  CommScope, Inc | v19</a:t>
            </a:r>
          </a:p>
        </p:txBody>
      </p:sp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bg1"/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5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3096" y="123729"/>
            <a:ext cx="11025808" cy="10192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3096" y="1417320"/>
            <a:ext cx="11025808" cy="502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/>
          </p:cNvPicPr>
          <p:nvPr userDrawn="1"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5827" y="6656832"/>
            <a:ext cx="841248" cy="10972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03625" y="6621162"/>
            <a:ext cx="4206240" cy="1828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sz="7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PRIVATE AND CONFIDENTIAL © 2019  CommScope, Inc. | v19  </a:t>
            </a: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152400" y="6612575"/>
            <a:ext cx="39552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>
              <a:defRPr/>
            </a:pPr>
            <a:fld id="{01E3587C-5A4B-48F6-B5DF-5AC53B4D33AF}" type="slidenum">
              <a:rPr lang="en-GB" altLang="en-US" sz="700" b="0" i="0" kern="1200" smtClean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rPr>
              <a:pPr algn="r" eaLnBrk="1" hangingPunct="1">
                <a:defRPr/>
              </a:pPr>
              <a:t>‹#›</a:t>
            </a:fld>
            <a:endParaRPr lang="en-US" altLang="en-US" sz="700" b="0" i="0" kern="1200" dirty="0">
              <a:solidFill>
                <a:schemeClr val="tx1">
                  <a:tint val="75000"/>
                </a:schemeClr>
              </a:solidFill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33400" y="6617110"/>
            <a:ext cx="0" cy="183023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1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694" r:id="rId2"/>
    <p:sldLayoutId id="2147483654" r:id="rId3"/>
    <p:sldLayoutId id="2147483652" r:id="rId4"/>
    <p:sldLayoutId id="2147483653" r:id="rId5"/>
    <p:sldLayoutId id="2147483693" r:id="rId6"/>
    <p:sldLayoutId id="2147483695" r:id="rId7"/>
    <p:sldLayoutId id="2147483697" r:id="rId8"/>
    <p:sldLayoutId id="2147483696" r:id="rId9"/>
    <p:sldLayoutId id="2147483752" r:id="rId10"/>
    <p:sldLayoutId id="2147483761" r:id="rId11"/>
    <p:sldLayoutId id="2147483754" r:id="rId12"/>
    <p:sldLayoutId id="2147483756" r:id="rId13"/>
    <p:sldLayoutId id="2147483760" r:id="rId14"/>
    <p:sldLayoutId id="2147483757" r:id="rId15"/>
    <p:sldLayoutId id="2147483758" r:id="rId16"/>
    <p:sldLayoutId id="2147483759" r:id="rId17"/>
    <p:sldLayoutId id="2147483655" r:id="rId18"/>
    <p:sldLayoutId id="2147483770" r:id="rId19"/>
    <p:sldLayoutId id="2147483718" r:id="rId20"/>
    <p:sldLayoutId id="2147483722" r:id="rId21"/>
    <p:sldLayoutId id="2147483720" r:id="rId22"/>
    <p:sldLayoutId id="2147483721" r:id="rId23"/>
    <p:sldLayoutId id="2147483667" r:id="rId24"/>
    <p:sldLayoutId id="2147483728" r:id="rId25"/>
    <p:sldLayoutId id="2147483707" r:id="rId26"/>
    <p:sldLayoutId id="2147483740" r:id="rId27"/>
    <p:sldLayoutId id="2147483736" r:id="rId28"/>
    <p:sldLayoutId id="2147483746" r:id="rId29"/>
    <p:sldLayoutId id="2147483738" r:id="rId30"/>
    <p:sldLayoutId id="2147483656" r:id="rId31"/>
    <p:sldLayoutId id="2147483731" r:id="rId32"/>
    <p:sldLayoutId id="2147483730" r:id="rId33"/>
    <p:sldLayoutId id="2147483690" r:id="rId34"/>
    <p:sldLayoutId id="2147483734" r:id="rId35"/>
    <p:sldLayoutId id="2147483732" r:id="rId36"/>
    <p:sldLayoutId id="2147483748" r:id="rId37"/>
    <p:sldLayoutId id="2147483735" r:id="rId38"/>
    <p:sldLayoutId id="2147483683" r:id="rId39"/>
    <p:sldLayoutId id="2147483684" r:id="rId40"/>
    <p:sldLayoutId id="2147483764" r:id="rId41"/>
    <p:sldLayoutId id="2147483765" r:id="rId42"/>
    <p:sldLayoutId id="2147483763" r:id="rId43"/>
    <p:sldLayoutId id="2147483762" r:id="rId44"/>
    <p:sldLayoutId id="2147483698" r:id="rId45"/>
    <p:sldLayoutId id="2147483749" r:id="rId46"/>
    <p:sldLayoutId id="2147483750" r:id="rId47"/>
    <p:sldLayoutId id="2147483751" r:id="rId48"/>
    <p:sldLayoutId id="2147483699" r:id="rId49"/>
    <p:sldLayoutId id="2147483700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>
              <a:lumMod val="50000"/>
              <a:lumOff val="50000"/>
            </a:schemeClr>
          </a:solidFill>
          <a:latin typeface="Segoe UI" panose="020B0502040204020203" pitchFamily="34" charset="0"/>
          <a:ea typeface="+mn-ea"/>
          <a:cs typeface="+mn-cs"/>
        </a:defRPr>
      </a:lvl1pPr>
      <a:lvl2pPr marL="573088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50000"/>
              <a:lumOff val="50000"/>
            </a:schemeClr>
          </a:solidFill>
          <a:latin typeface="Segoe UI" panose="020B0502040204020203" pitchFamily="34" charset="0"/>
          <a:ea typeface="+mn-ea"/>
          <a:cs typeface="+mn-cs"/>
        </a:defRPr>
      </a:lvl2pPr>
      <a:lvl3pPr marL="10255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Segoe UI" panose="020B0502040204020203" pitchFamily="34" charset="0"/>
          <a:ea typeface="+mn-ea"/>
          <a:cs typeface="+mn-cs"/>
        </a:defRPr>
      </a:lvl3pPr>
      <a:lvl4pPr marL="1487488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>
              <a:lumMod val="50000"/>
              <a:lumOff val="50000"/>
            </a:schemeClr>
          </a:solidFill>
          <a:latin typeface="Segoe UI" panose="020B0502040204020203" pitchFamily="34" charset="0"/>
          <a:ea typeface="+mn-ea"/>
          <a:cs typeface="+mn-cs"/>
        </a:defRPr>
      </a:lvl4pPr>
      <a:lvl5pPr marL="19399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>
              <a:lumMod val="50000"/>
              <a:lumOff val="50000"/>
            </a:schemeClr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EXFO Summary Macro Presentation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Summer 2019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Amanda Page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Engineering Co-Op</a:t>
            </a:r>
          </a:p>
        </p:txBody>
      </p:sp>
    </p:spTree>
    <p:extLst>
      <p:ext uri="{BB962C8B-B14F-4D97-AF65-F5344CB8AC3E}">
        <p14:creationId xmlns:p14="http://schemas.microsoft.com/office/powerpoint/2010/main" val="30869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0A62E-BD31-4B3E-B7AB-93C659D4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5C23D-4F40-4436-95E1-BD3957479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0" t="18733" r="11130" b="52679"/>
          <a:stretch/>
        </p:blipFill>
        <p:spPr>
          <a:xfrm>
            <a:off x="2021205" y="1066800"/>
            <a:ext cx="814959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2C12-D469-412B-BBB4-2D560291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Summary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96B19-5C6F-4946-A4FE-E7D1C689E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73" t="18889" r="18752" b="64444"/>
          <a:stretch/>
        </p:blipFill>
        <p:spPr>
          <a:xfrm>
            <a:off x="152400" y="1755321"/>
            <a:ext cx="3124200" cy="3347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C01AC-46A2-4580-9B49-43FDC939F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0" t="25555" r="6829" b="38889"/>
          <a:stretch/>
        </p:blipFill>
        <p:spPr>
          <a:xfrm>
            <a:off x="3823607" y="1219200"/>
            <a:ext cx="8215993" cy="4521553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9AC1E5C-CEAB-40ED-8E56-35CCF6890069}"/>
              </a:ext>
            </a:extLst>
          </p:cNvPr>
          <p:cNvCxnSpPr>
            <a:cxnSpLocks/>
          </p:cNvCxnSpPr>
          <p:nvPr/>
        </p:nvCxnSpPr>
        <p:spPr>
          <a:xfrm rot="10800000">
            <a:off x="3023507" y="4114800"/>
            <a:ext cx="1600200" cy="1219200"/>
          </a:xfrm>
          <a:prstGeom prst="bentConnector3">
            <a:avLst>
              <a:gd name="adj1" fmla="val 6017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28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5D1C5575-43F8-46EB-861D-0F2FCC67B262}"/>
              </a:ext>
            </a:extLst>
          </p:cNvPr>
          <p:cNvSpPr/>
          <p:nvPr/>
        </p:nvSpPr>
        <p:spPr>
          <a:xfrm rot="926771">
            <a:off x="155591" y="4155266"/>
            <a:ext cx="4632973" cy="2941132"/>
          </a:xfrm>
          <a:prstGeom prst="irregularSeal2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07DC6-CC6A-4894-9FBF-29E9A844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96" y="-15137"/>
            <a:ext cx="11027664" cy="1019271"/>
          </a:xfrm>
        </p:spPr>
        <p:txBody>
          <a:bodyPr/>
          <a:lstStyle/>
          <a:p>
            <a:r>
              <a:rPr lang="en-US" dirty="0"/>
              <a:t>Importance of Sample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9F913-EC3B-46CE-9D79-746EE0C4888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82"/>
          <a:stretch/>
        </p:blipFill>
        <p:spPr bwMode="auto">
          <a:xfrm>
            <a:off x="90414" y="860323"/>
            <a:ext cx="5105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18EB9-7E51-41C3-BF5E-3BC57CC58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396" r="32206" b="49602"/>
          <a:stretch/>
        </p:blipFill>
        <p:spPr>
          <a:xfrm>
            <a:off x="5243586" y="838200"/>
            <a:ext cx="6858000" cy="5505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0E8EFD-858B-42C5-AB58-F52577392E88}"/>
              </a:ext>
            </a:extLst>
          </p:cNvPr>
          <p:cNvSpPr/>
          <p:nvPr/>
        </p:nvSpPr>
        <p:spPr>
          <a:xfrm>
            <a:off x="196645" y="2630131"/>
            <a:ext cx="1752600" cy="3048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16CD2-F4A7-4256-BA8A-4085CF092CBF}"/>
              </a:ext>
            </a:extLst>
          </p:cNvPr>
          <p:cNvSpPr/>
          <p:nvPr/>
        </p:nvSpPr>
        <p:spPr>
          <a:xfrm>
            <a:off x="5306962" y="3200401"/>
            <a:ext cx="4419600" cy="24334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62791C-28A8-4D20-98CB-BD183685720C}"/>
              </a:ext>
            </a:extLst>
          </p:cNvPr>
          <p:cNvCxnSpPr/>
          <p:nvPr/>
        </p:nvCxnSpPr>
        <p:spPr>
          <a:xfrm>
            <a:off x="2057400" y="2782531"/>
            <a:ext cx="3138414" cy="5395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4A24FD-8BF4-450B-A259-F0F62F6F3CAA}"/>
              </a:ext>
            </a:extLst>
          </p:cNvPr>
          <p:cNvSpPr txBox="1"/>
          <p:nvPr/>
        </p:nvSpPr>
        <p:spPr>
          <a:xfrm>
            <a:off x="840884" y="5174415"/>
            <a:ext cx="3262386" cy="1113315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303213" marR="0" indent="-2857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Cutback measurements look for sample names to apply!</a:t>
            </a:r>
          </a:p>
        </p:txBody>
      </p:sp>
    </p:spTree>
    <p:extLst>
      <p:ext uri="{BB962C8B-B14F-4D97-AF65-F5344CB8AC3E}">
        <p14:creationId xmlns:p14="http://schemas.microsoft.com/office/powerpoint/2010/main" val="425661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xplosion: 14 Points 9">
            <a:extLst>
              <a:ext uri="{FF2B5EF4-FFF2-40B4-BE49-F238E27FC236}">
                <a16:creationId xmlns:a16="http://schemas.microsoft.com/office/drawing/2014/main" id="{300C4895-BE55-4627-978C-F08F8B4D3132}"/>
              </a:ext>
            </a:extLst>
          </p:cNvPr>
          <p:cNvSpPr/>
          <p:nvPr/>
        </p:nvSpPr>
        <p:spPr>
          <a:xfrm rot="926771">
            <a:off x="354340" y="285328"/>
            <a:ext cx="4419600" cy="2941132"/>
          </a:xfrm>
          <a:prstGeom prst="irregularSeal2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07DC6-CC6A-4894-9FBF-29E9A844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997"/>
            <a:ext cx="11027664" cy="1019271"/>
          </a:xfrm>
        </p:spPr>
        <p:txBody>
          <a:bodyPr/>
          <a:lstStyle/>
          <a:p>
            <a:r>
              <a:rPr lang="en-US" dirty="0"/>
              <a:t>Importance of Test Descriptions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39F913-EC3B-46CE-9D79-746EE0C4888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82"/>
          <a:stretch/>
        </p:blipFill>
        <p:spPr bwMode="auto">
          <a:xfrm>
            <a:off x="96319" y="2689123"/>
            <a:ext cx="5105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18EB9-7E51-41C3-BF5E-3BC57CC58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396" r="32206" b="49602"/>
          <a:stretch/>
        </p:blipFill>
        <p:spPr>
          <a:xfrm>
            <a:off x="5274473" y="841005"/>
            <a:ext cx="6858000" cy="5505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0E8EFD-858B-42C5-AB58-F52577392E88}"/>
              </a:ext>
            </a:extLst>
          </p:cNvPr>
          <p:cNvSpPr/>
          <p:nvPr/>
        </p:nvSpPr>
        <p:spPr>
          <a:xfrm>
            <a:off x="1947373" y="4876800"/>
            <a:ext cx="3138413" cy="71652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16CD2-F4A7-4256-BA8A-4085CF092CBF}"/>
              </a:ext>
            </a:extLst>
          </p:cNvPr>
          <p:cNvSpPr/>
          <p:nvPr/>
        </p:nvSpPr>
        <p:spPr>
          <a:xfrm>
            <a:off x="5405234" y="2817757"/>
            <a:ext cx="4419600" cy="35030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62791C-28A8-4D20-98CB-BD183685720C}"/>
              </a:ext>
            </a:extLst>
          </p:cNvPr>
          <p:cNvCxnSpPr>
            <a:cxnSpLocks/>
          </p:cNvCxnSpPr>
          <p:nvPr/>
        </p:nvCxnSpPr>
        <p:spPr>
          <a:xfrm flipV="1">
            <a:off x="3657600" y="3023116"/>
            <a:ext cx="1674880" cy="17012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A90E71-DCD5-46AB-BD49-E897059A021D}"/>
              </a:ext>
            </a:extLst>
          </p:cNvPr>
          <p:cNvSpPr txBox="1"/>
          <p:nvPr/>
        </p:nvSpPr>
        <p:spPr>
          <a:xfrm>
            <a:off x="1673223" y="944734"/>
            <a:ext cx="1867355" cy="1622323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17463" marR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Keywords:</a:t>
            </a:r>
          </a:p>
          <a:p>
            <a:pPr marL="303213" marR="0" indent="-2857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Ref Check</a:t>
            </a:r>
          </a:p>
          <a:p>
            <a:pPr marL="303213" marR="0" indent="-2857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Segoe UI"/>
              </a:rPr>
              <a:t>Cut</a:t>
            </a:r>
          </a:p>
          <a:p>
            <a:pPr marL="303213" marR="0" indent="-28575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Segoe UI"/>
              </a:rPr>
              <a:t>Initial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6131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839CAF-9A3E-49C4-8020-3593B0A4C8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723" y="463463"/>
            <a:ext cx="10927080" cy="4191000"/>
          </a:xfrm>
        </p:spPr>
        <p:txBody>
          <a:bodyPr/>
          <a:lstStyle/>
          <a:p>
            <a:pPr>
              <a:lnSpc>
                <a:spcPts val="6900"/>
              </a:lnSpc>
            </a:pPr>
            <a:r>
              <a:rPr lang="en-US" sz="5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I will be coming around </a:t>
            </a:r>
            <a:r>
              <a:rPr lang="en-US" sz="5400" b="1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this week </a:t>
            </a:r>
            <a:r>
              <a:rPr lang="en-US" sz="5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to install this macro on laptops and train everyone in small groups so it’s more individualized for questions!</a:t>
            </a:r>
          </a:p>
        </p:txBody>
      </p:sp>
    </p:spTree>
    <p:extLst>
      <p:ext uri="{BB962C8B-B14F-4D97-AF65-F5344CB8AC3E}">
        <p14:creationId xmlns:p14="http://schemas.microsoft.com/office/powerpoint/2010/main" val="13266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Amanda Page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amanda.page@commscope.com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681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8B43-7FBD-4629-BF8D-31C00CB0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E97F0-9A62-441F-86D5-00D2D3E7A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96" y="1131518"/>
            <a:ext cx="11027664" cy="502920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Cannot calculate cutback adjustments for </a:t>
            </a:r>
            <a:r>
              <a:rPr lang="en-US" sz="2400" b="1" dirty="0">
                <a:solidFill>
                  <a:schemeClr val="tx1"/>
                </a:solidFill>
              </a:rPr>
              <a:t>Methods E, F or G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Only </a:t>
            </a:r>
            <a:r>
              <a:rPr lang="en-US" sz="2400" b="1" dirty="0">
                <a:solidFill>
                  <a:schemeClr val="tx1"/>
                </a:solidFill>
              </a:rPr>
              <a:t>one </a:t>
            </a:r>
            <a:r>
              <a:rPr lang="en-US" sz="2400" dirty="0">
                <a:solidFill>
                  <a:schemeClr val="tx1"/>
                </a:solidFill>
              </a:rPr>
              <a:t>cutback allowed per set of measurements</a:t>
            </a:r>
          </a:p>
          <a:p>
            <a:pPr marL="915988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If two taken on accident, it will only apply the first cutback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Only works with folders of </a:t>
            </a:r>
            <a:r>
              <a:rPr lang="en-US" sz="2400" b="1" dirty="0">
                <a:solidFill>
                  <a:schemeClr val="tx1"/>
                </a:solidFill>
              </a:rPr>
              <a:t>raw</a:t>
            </a:r>
            <a:r>
              <a:rPr lang="en-US" sz="2400" dirty="0">
                <a:solidFill>
                  <a:schemeClr val="tx1"/>
                </a:solidFill>
              </a:rPr>
              <a:t> test data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Only pick </a:t>
            </a:r>
            <a:r>
              <a:rPr lang="en-US" sz="2400" b="1" dirty="0">
                <a:solidFill>
                  <a:schemeClr val="tx1"/>
                </a:solidFill>
              </a:rPr>
              <a:t>one</a:t>
            </a:r>
            <a:r>
              <a:rPr lang="en-US" sz="2400" dirty="0">
                <a:solidFill>
                  <a:schemeClr val="tx1"/>
                </a:solidFill>
              </a:rPr>
              <a:t> location to be used for RL in summary tab/for cutback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Only </a:t>
            </a:r>
            <a:r>
              <a:rPr lang="en-US" sz="2400" b="1" dirty="0">
                <a:solidFill>
                  <a:schemeClr val="tx1"/>
                </a:solidFill>
              </a:rPr>
              <a:t>one</a:t>
            </a:r>
            <a:r>
              <a:rPr lang="en-US" sz="2400" dirty="0">
                <a:solidFill>
                  <a:schemeClr val="tx1"/>
                </a:solidFill>
              </a:rPr>
              <a:t> set of specs allowed per set of data</a:t>
            </a:r>
          </a:p>
          <a:p>
            <a:pPr marL="915988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If need more, different folders or use update summary button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2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9173-3E21-4C26-96C1-9730BA52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Macro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687B7-0C3F-41EB-9EE7-24454DCE8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240" y="1143000"/>
            <a:ext cx="11027664" cy="5029200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/>
                </a:solidFill>
              </a:rPr>
              <a:t>This macro is for any single-mode </a:t>
            </a:r>
            <a:r>
              <a:rPr lang="en-US" sz="2400" i="1" dirty="0">
                <a:solidFill>
                  <a:schemeClr val="tx1"/>
                </a:solidFill>
              </a:rPr>
              <a:t>raw</a:t>
            </a:r>
            <a:r>
              <a:rPr lang="en-US" sz="2400" dirty="0">
                <a:solidFill>
                  <a:schemeClr val="tx1"/>
                </a:solidFill>
              </a:rPr>
              <a:t> data taken from the EXFO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It will: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Rearrange raw data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Apply cutbacks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Show IL and RL changes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Summarize the data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Highlight specs that fail in red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Create summary tables</a:t>
            </a:r>
            <a:endParaRPr lang="en-US" dirty="0">
              <a:solidFill>
                <a:schemeClr val="dk1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It can handle: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Any kind of test from the EXFO (besides environmental) 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Any number of fibers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Any number of wavelengths</a:t>
            </a:r>
          </a:p>
          <a:p>
            <a:pPr marL="915988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dk1"/>
                </a:solidFill>
              </a:rPr>
              <a:t>Any amount of measurements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7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1B4F-07A4-46D9-8959-5C726D50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E87D3-B838-4271-A62E-86BF7414D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0" t="16667" b="32222"/>
          <a:stretch/>
        </p:blipFill>
        <p:spPr>
          <a:xfrm>
            <a:off x="1405547" y="917165"/>
            <a:ext cx="9667461" cy="55587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1647C7-8B71-4A59-B96D-D9F892ED8A1B}"/>
              </a:ext>
            </a:extLst>
          </p:cNvPr>
          <p:cNvSpPr/>
          <p:nvPr/>
        </p:nvSpPr>
        <p:spPr>
          <a:xfrm>
            <a:off x="4190999" y="917165"/>
            <a:ext cx="2362201" cy="835435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0239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39461-4A10-4B26-96AC-A7F78812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To Know Before Uploading Data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ACF5F4-0F4F-4E54-87E6-652BF1816CF8}"/>
              </a:ext>
            </a:extLst>
          </p:cNvPr>
          <p:cNvSpPr/>
          <p:nvPr/>
        </p:nvSpPr>
        <p:spPr>
          <a:xfrm>
            <a:off x="1371600" y="1600200"/>
            <a:ext cx="4038600" cy="3886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5A12DD2-1AEC-4EF7-95E7-A449CE49876A}"/>
              </a:ext>
            </a:extLst>
          </p:cNvPr>
          <p:cNvSpPr/>
          <p:nvPr/>
        </p:nvSpPr>
        <p:spPr>
          <a:xfrm>
            <a:off x="6781800" y="1600200"/>
            <a:ext cx="4038600" cy="3886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542C3-D322-4372-A4F1-8A44710A72F2}"/>
              </a:ext>
            </a:extLst>
          </p:cNvPr>
          <p:cNvSpPr txBox="1"/>
          <p:nvPr/>
        </p:nvSpPr>
        <p:spPr>
          <a:xfrm>
            <a:off x="2038350" y="2667000"/>
            <a:ext cx="2705100" cy="1752600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17463" marR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Return Loss Location</a:t>
            </a:r>
          </a:p>
          <a:p>
            <a:pPr marL="17463" marR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sz="3600" b="1" dirty="0">
                <a:latin typeface="Segoe UI"/>
              </a:rPr>
              <a:t>(A,B, or C)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A4F63-FAEC-4430-8A63-A529C459A75B}"/>
              </a:ext>
            </a:extLst>
          </p:cNvPr>
          <p:cNvSpPr txBox="1"/>
          <p:nvPr/>
        </p:nvSpPr>
        <p:spPr>
          <a:xfrm>
            <a:off x="7448550" y="2667000"/>
            <a:ext cx="2705100" cy="1752600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17463" marR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Method Used</a:t>
            </a:r>
          </a:p>
          <a:p>
            <a:pPr marL="17463" marR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sz="3600" b="1" dirty="0">
                <a:latin typeface="Segoe UI"/>
              </a:rPr>
              <a:t>(B-H)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AAECB-2C4F-44AD-A3E8-8048A8BFE400}"/>
              </a:ext>
            </a:extLst>
          </p:cNvPr>
          <p:cNvSpPr txBox="1"/>
          <p:nvPr/>
        </p:nvSpPr>
        <p:spPr>
          <a:xfrm>
            <a:off x="5562600" y="2971800"/>
            <a:ext cx="1143000" cy="1295400"/>
          </a:xfrm>
          <a:prstGeom prst="rect">
            <a:avLst/>
          </a:prstGeom>
          <a:noFill/>
        </p:spPr>
        <p:txBody>
          <a:bodyPr vert="horz" wrap="square" lIns="91440" tIns="91440" rIns="91440" bIns="91440" rtlCol="0" anchor="t" anchorCtr="0">
            <a:noAutofit/>
          </a:bodyPr>
          <a:lstStyle/>
          <a:p>
            <a:pPr marL="17463" marR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26422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966A-16CB-484B-BD8C-89DBE1EF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45150"/>
            <a:ext cx="11025808" cy="1019271"/>
          </a:xfrm>
        </p:spPr>
        <p:txBody>
          <a:bodyPr/>
          <a:lstStyle/>
          <a:p>
            <a:r>
              <a:rPr lang="en-US" dirty="0"/>
              <a:t>Uploading your Test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4DBBA-DCE6-46AB-8C55-500088C90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0" t="952" r="10945" b="67624"/>
          <a:stretch/>
        </p:blipFill>
        <p:spPr>
          <a:xfrm>
            <a:off x="91857" y="1371600"/>
            <a:ext cx="4760934" cy="2993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BF3668-C078-4CD5-8818-06381808D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0" b="32222"/>
          <a:stretch/>
        </p:blipFill>
        <p:spPr>
          <a:xfrm>
            <a:off x="5087655" y="914400"/>
            <a:ext cx="7010400" cy="53454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55AD1-0DC3-4EFE-8C4E-A8D22E34E164}"/>
              </a:ext>
            </a:extLst>
          </p:cNvPr>
          <p:cNvSpPr/>
          <p:nvPr/>
        </p:nvSpPr>
        <p:spPr>
          <a:xfrm>
            <a:off x="597710" y="3016846"/>
            <a:ext cx="968478" cy="570269"/>
          </a:xfrm>
          <a:prstGeom prst="rect">
            <a:avLst/>
          </a:prstGeom>
          <a:noFill/>
          <a:ln w="889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7FEF91-703E-45D5-8C21-2FF7D130C44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566188" y="2868479"/>
            <a:ext cx="5139412" cy="4335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6359A1-CB9E-49EA-AA67-C171B0AA0111}"/>
              </a:ext>
            </a:extLst>
          </p:cNvPr>
          <p:cNvCxnSpPr>
            <a:cxnSpLocks/>
          </p:cNvCxnSpPr>
          <p:nvPr/>
        </p:nvCxnSpPr>
        <p:spPr>
          <a:xfrm>
            <a:off x="8839200" y="3085230"/>
            <a:ext cx="1471678" cy="15629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5721188-9A89-43E9-BAAB-A7041752D625}"/>
              </a:ext>
            </a:extLst>
          </p:cNvPr>
          <p:cNvSpPr/>
          <p:nvPr/>
        </p:nvSpPr>
        <p:spPr>
          <a:xfrm>
            <a:off x="6781800" y="2746805"/>
            <a:ext cx="2819400" cy="24334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32732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BEA0-6ECC-4DE5-9E7A-3773050E4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Loss Location and Cutbacks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CF5CF-1419-4D90-AECE-AD39997DB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03" t="5556" r="11875" b="70275"/>
          <a:stretch/>
        </p:blipFill>
        <p:spPr>
          <a:xfrm>
            <a:off x="160422" y="1019929"/>
            <a:ext cx="6096000" cy="4054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F7A3E3-7826-439A-8CC7-7CBF56EF4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938" t="4993" r="13750" b="76667"/>
          <a:stretch/>
        </p:blipFill>
        <p:spPr>
          <a:xfrm>
            <a:off x="5715000" y="2448938"/>
            <a:ext cx="6368113" cy="395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2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54CA-7817-46BC-A44B-01027125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7727C-1F14-44BB-82DE-8468A8848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0" t="16667" b="32222"/>
          <a:stretch/>
        </p:blipFill>
        <p:spPr>
          <a:xfrm>
            <a:off x="1219200" y="923926"/>
            <a:ext cx="9753600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0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9C4E-9EF9-47DA-B91F-2991B416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7D5AD-7C9C-49D9-AF06-0EA5DA7E6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0" t="15736" b="58659"/>
          <a:stretch/>
        </p:blipFill>
        <p:spPr>
          <a:xfrm>
            <a:off x="0" y="1524000"/>
            <a:ext cx="1216805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mmScope Base">
  <a:themeElements>
    <a:clrScheme name="CommScope">
      <a:dk1>
        <a:srgbClr val="000000"/>
      </a:dk1>
      <a:lt1>
        <a:srgbClr val="FFFFFF"/>
      </a:lt1>
      <a:dk2>
        <a:srgbClr val="FF008F"/>
      </a:dk2>
      <a:lt2>
        <a:srgbClr val="E7E6E6"/>
      </a:lt2>
      <a:accent1>
        <a:srgbClr val="6A1499"/>
      </a:accent1>
      <a:accent2>
        <a:srgbClr val="0039C1"/>
      </a:accent2>
      <a:accent3>
        <a:srgbClr val="00ADEF"/>
      </a:accent3>
      <a:accent4>
        <a:srgbClr val="00B250"/>
      </a:accent4>
      <a:accent5>
        <a:srgbClr val="BDE12A"/>
      </a:accent5>
      <a:accent6>
        <a:srgbClr val="FF7600"/>
      </a:accent6>
      <a:hlink>
        <a:srgbClr val="0563C1"/>
      </a:hlink>
      <a:folHlink>
        <a:srgbClr val="954F72"/>
      </a:folHlink>
    </a:clrScheme>
    <a:fontScheme name="CommScop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B4EF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91440" tIns="91440" rIns="91440" bIns="91440" rtlCol="0" anchor="t" anchorCtr="0">
        <a:noAutofit/>
      </a:bodyPr>
      <a:lstStyle>
        <a:defPPr marL="17463" marR="0" defTabSz="914400" rtl="0" eaLnBrk="1" fontAlgn="auto" latinLnBrk="0" hangingPunct="1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 typeface="Arial" panose="020B0604020202020204" pitchFamily="34" charset="0"/>
          <a:buNone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>
                <a:lumMod val="50000"/>
                <a:lumOff val="50000"/>
              </a:schemeClr>
            </a:solidFill>
            <a:effectLst/>
            <a:uLnTx/>
            <a:uFillTx/>
            <a:latin typeface="Segoe UI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S-Presentation_Template_v18.1" id="{C7B5D6F7-82E0-4C6B-9664-D53119A934F4}" vid="{C882F026-B68E-4395-9D08-342862FFED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CS-Presentation_Template_v18.1</Template>
  <TotalTime>448</TotalTime>
  <Words>259</Words>
  <Application>Microsoft Office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ＭＳ Ｐゴシック</vt:lpstr>
      <vt:lpstr>Arial</vt:lpstr>
      <vt:lpstr>Calibri</vt:lpstr>
      <vt:lpstr>Courier New</vt:lpstr>
      <vt:lpstr>Segoe UI</vt:lpstr>
      <vt:lpstr>CommScope Base</vt:lpstr>
      <vt:lpstr>EXFO Summary Macro Presentation</vt:lpstr>
      <vt:lpstr>Limitations</vt:lpstr>
      <vt:lpstr>About the Macro</vt:lpstr>
      <vt:lpstr>Home Page</vt:lpstr>
      <vt:lpstr>What To Know Before Uploading Data</vt:lpstr>
      <vt:lpstr>Uploading your Test Data</vt:lpstr>
      <vt:lpstr>Return Loss Location and Cutbacks</vt:lpstr>
      <vt:lpstr>Raw Data Tab</vt:lpstr>
      <vt:lpstr>Summary Tab</vt:lpstr>
      <vt:lpstr>Summary Tables</vt:lpstr>
      <vt:lpstr>Update Summary Button</vt:lpstr>
      <vt:lpstr>Importance of Sample Names</vt:lpstr>
      <vt:lpstr>Importance of Test Descriptions</vt:lpstr>
      <vt:lpstr>PowerPoint Presentation</vt:lpstr>
      <vt:lpstr>PowerPoint Presentation</vt:lpstr>
    </vt:vector>
  </TitlesOfParts>
  <Company>CommScope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Colorful Ribbon Slide</dc:title>
  <dc:creator>Hansen, Donald</dc:creator>
  <cp:lastModifiedBy>Page, Amanda</cp:lastModifiedBy>
  <cp:revision>31</cp:revision>
  <dcterms:created xsi:type="dcterms:W3CDTF">2018-01-23T05:07:24Z</dcterms:created>
  <dcterms:modified xsi:type="dcterms:W3CDTF">2019-08-12T14:02:34Z</dcterms:modified>
</cp:coreProperties>
</file>